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875" r:id="rId3"/>
    <p:sldId id="274" r:id="rId4"/>
    <p:sldId id="273" r:id="rId5"/>
    <p:sldId id="270" r:id="rId6"/>
    <p:sldId id="842" r:id="rId7"/>
    <p:sldId id="847" r:id="rId8"/>
    <p:sldId id="276" r:id="rId9"/>
    <p:sldId id="275" r:id="rId10"/>
    <p:sldId id="268" r:id="rId11"/>
    <p:sldId id="886" r:id="rId12"/>
    <p:sldId id="877" r:id="rId13"/>
    <p:sldId id="889" r:id="rId14"/>
    <p:sldId id="887" r:id="rId15"/>
    <p:sldId id="888" r:id="rId16"/>
    <p:sldId id="883" r:id="rId17"/>
    <p:sldId id="880" r:id="rId18"/>
    <p:sldId id="864" r:id="rId19"/>
    <p:sldId id="264" r:id="rId20"/>
    <p:sldId id="265" r:id="rId21"/>
    <p:sldId id="893" r:id="rId22"/>
    <p:sldId id="8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6" autoAdjust="0"/>
    <p:restoredTop sz="75632" autoAdjust="0"/>
  </p:normalViewPr>
  <p:slideViewPr>
    <p:cSldViewPr snapToGrid="0" snapToObjects="1">
      <p:cViewPr varScale="1">
        <p:scale>
          <a:sx n="79" d="100"/>
          <a:sy n="79" d="100"/>
        </p:scale>
        <p:origin x="17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</a:t>
            </a:r>
            <a:r>
              <a:rPr lang="en-US" baseline="0" dirty="0"/>
              <a:t> Data Breaches and Records Exposed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breaches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918062056538275E-3"/>
                  <c:y val="-7.525563341618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D5-499E-97F6-6ED20CAEEFEE}"/>
                </c:ext>
              </c:extLst>
            </c:dLbl>
            <c:dLbl>
              <c:idx val="1"/>
              <c:layout>
                <c:manualLayout>
                  <c:x val="-1.9978149881743533E-2"/>
                  <c:y val="-6.8711665293034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D5-499E-97F6-6ED20CAEEFEE}"/>
                </c:ext>
              </c:extLst>
            </c:dLbl>
            <c:dLbl>
              <c:idx val="2"/>
              <c:layout>
                <c:manualLayout>
                  <c:x val="0"/>
                  <c:y val="-4.5807776862022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D5-499E-97F6-6ED20CAEEFEE}"/>
                </c:ext>
              </c:extLst>
            </c:dLbl>
            <c:dLbl>
              <c:idx val="3"/>
              <c:layout>
                <c:manualLayout>
                  <c:x val="-7.4918062056538622E-3"/>
                  <c:y val="-9.161555372404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D5-499E-97F6-6ED20CAEEFEE}"/>
                </c:ext>
              </c:extLst>
            </c:dLbl>
            <c:dLbl>
              <c:idx val="4"/>
              <c:layout>
                <c:manualLayout>
                  <c:x val="4.9945374704359231E-3"/>
                  <c:y val="-3.599182467730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DD-4C7B-BCD4-BFC4733D08C3}"/>
                </c:ext>
              </c:extLst>
            </c:dLbl>
            <c:dLbl>
              <c:idx val="5"/>
              <c:layout>
                <c:manualLayout>
                  <c:x val="4.9945374704358321E-3"/>
                  <c:y val="-6.2167697169888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D5-499E-97F6-6ED20CAEEFEE}"/>
                </c:ext>
              </c:extLst>
            </c:dLbl>
            <c:dLbl>
              <c:idx val="6"/>
              <c:layout>
                <c:manualLayout>
                  <c:x val="-7.4918062056538162E-3"/>
                  <c:y val="-7.525563341618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D5-499E-97F6-6ED20CAEEFEE}"/>
                </c:ext>
              </c:extLst>
            </c:dLbl>
            <c:dLbl>
              <c:idx val="7"/>
              <c:layout>
                <c:manualLayout>
                  <c:x val="-4.994537470435878E-3"/>
                  <c:y val="-7.525563341618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D5-499E-97F6-6ED20CAEEFEE}"/>
                </c:ext>
              </c:extLst>
            </c:dLbl>
            <c:dLbl>
              <c:idx val="8"/>
              <c:layout>
                <c:manualLayout>
                  <c:x val="0"/>
                  <c:y val="-4.5807776862023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D5-499E-97F6-6ED20CAEEFEE}"/>
                </c:ext>
              </c:extLst>
            </c:dLbl>
            <c:dLbl>
              <c:idx val="9"/>
              <c:layout>
                <c:manualLayout>
                  <c:x val="-1.6232246778916604E-2"/>
                  <c:y val="-9.16155537240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D5-499E-97F6-6ED20CAEEFEE}"/>
                </c:ext>
              </c:extLst>
            </c:dLbl>
            <c:dLbl>
              <c:idx val="12"/>
              <c:layout>
                <c:manualLayout>
                  <c:x val="-4.994537470436061E-3"/>
                  <c:y val="3.926380873887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D5-499E-97F6-6ED20CAEEFEE}"/>
                </c:ext>
              </c:extLst>
            </c:dLbl>
            <c:dLbl>
              <c:idx val="14"/>
              <c:layout>
                <c:manualLayout>
                  <c:x val="-2.9967224822615449E-2"/>
                  <c:y val="6.21676971698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D5-499E-97F6-6ED20CAEEFE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321</c:v>
                </c:pt>
                <c:pt idx="1">
                  <c:v>446</c:v>
                </c:pt>
                <c:pt idx="2">
                  <c:v>656</c:v>
                </c:pt>
                <c:pt idx="3">
                  <c:v>498</c:v>
                </c:pt>
                <c:pt idx="4">
                  <c:v>662</c:v>
                </c:pt>
                <c:pt idx="5">
                  <c:v>419</c:v>
                </c:pt>
                <c:pt idx="6">
                  <c:v>447</c:v>
                </c:pt>
                <c:pt idx="7">
                  <c:v>614</c:v>
                </c:pt>
                <c:pt idx="8">
                  <c:v>783</c:v>
                </c:pt>
                <c:pt idx="9">
                  <c:v>784</c:v>
                </c:pt>
                <c:pt idx="10">
                  <c:v>1106</c:v>
                </c:pt>
                <c:pt idx="11">
                  <c:v>1632</c:v>
                </c:pt>
                <c:pt idx="12">
                  <c:v>1257</c:v>
                </c:pt>
                <c:pt idx="13">
                  <c:v>1473</c:v>
                </c:pt>
                <c:pt idx="14">
                  <c:v>1001</c:v>
                </c:pt>
                <c:pt idx="15">
                  <c:v>1864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D5-499E-97F6-6ED20CAEEF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Million records exposed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210396660660123E-2"/>
                  <c:y val="-2.6175872492584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D5-499E-97F6-6ED20CAEEFEE}"/>
                </c:ext>
              </c:extLst>
            </c:dLbl>
            <c:dLbl>
              <c:idx val="1"/>
              <c:layout>
                <c:manualLayout>
                  <c:x val="-1.2486343676089718E-2"/>
                  <c:y val="-5.8895713108315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D5-499E-97F6-6ED20CAEEFEE}"/>
                </c:ext>
              </c:extLst>
            </c:dLbl>
            <c:dLbl>
              <c:idx val="2"/>
              <c:layout>
                <c:manualLayout>
                  <c:x val="-1.7480881146525573E-2"/>
                  <c:y val="-6.543968123146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D5-499E-97F6-6ED20CAEEFEE}"/>
                </c:ext>
              </c:extLst>
            </c:dLbl>
            <c:dLbl>
              <c:idx val="3"/>
              <c:layout>
                <c:manualLayout>
                  <c:x val="0"/>
                  <c:y val="-2.290388843101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D5-499E-97F6-6ED20CAEEFEE}"/>
                </c:ext>
              </c:extLst>
            </c:dLbl>
            <c:dLbl>
              <c:idx val="4"/>
              <c:layout>
                <c:manualLayout>
                  <c:x val="0"/>
                  <c:y val="-3.926380873887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D5-499E-97F6-6ED20CAEEFEE}"/>
                </c:ext>
              </c:extLst>
            </c:dLbl>
            <c:dLbl>
              <c:idx val="5"/>
              <c:layout>
                <c:manualLayout>
                  <c:x val="-4.994537470435878E-3"/>
                  <c:y val="-3.2719840615730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D5-499E-97F6-6ED20CAEEFEE}"/>
                </c:ext>
              </c:extLst>
            </c:dLbl>
            <c:dLbl>
              <c:idx val="6"/>
              <c:layout>
                <c:manualLayout>
                  <c:x val="-4.994537470435878E-3"/>
                  <c:y val="-5.235174498516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6D5-499E-97F6-6ED20CAEEFEE}"/>
                </c:ext>
              </c:extLst>
            </c:dLbl>
            <c:dLbl>
              <c:idx val="7"/>
              <c:layout>
                <c:manualLayout>
                  <c:x val="-4.994537470435878E-3"/>
                  <c:y val="-4.580777686202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D5-499E-97F6-6ED20CAEEFEE}"/>
                </c:ext>
              </c:extLst>
            </c:dLbl>
            <c:dLbl>
              <c:idx val="8"/>
              <c:layout>
                <c:manualLayout>
                  <c:x val="-2.497268735217939E-3"/>
                  <c:y val="-7.525563341618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6D5-499E-97F6-6ED20CAEEFEE}"/>
                </c:ext>
              </c:extLst>
            </c:dLbl>
            <c:dLbl>
              <c:idx val="9"/>
              <c:layout>
                <c:manualLayout>
                  <c:x val="3.7459031028269081E-3"/>
                  <c:y val="-2.944785655415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6D5-499E-97F6-6ED20CAEEFEE}"/>
                </c:ext>
              </c:extLst>
            </c:dLbl>
            <c:dLbl>
              <c:idx val="10"/>
              <c:layout>
                <c:manualLayout>
                  <c:x val="0"/>
                  <c:y val="-6.543968123146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6D5-499E-97F6-6ED20CAEEFEE}"/>
                </c:ext>
              </c:extLst>
            </c:dLbl>
            <c:dLbl>
              <c:idx val="13"/>
              <c:layout>
                <c:manualLayout>
                  <c:x val="-6.2431718380446637E-3"/>
                  <c:y val="-6.2167697169888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6D5-499E-97F6-6ED20CAEE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19.100000000000001</c:v>
                </c:pt>
                <c:pt idx="1">
                  <c:v>127.7</c:v>
                </c:pt>
                <c:pt idx="2">
                  <c:v>35.700000000000003</c:v>
                </c:pt>
                <c:pt idx="3">
                  <c:v>222.5</c:v>
                </c:pt>
                <c:pt idx="4">
                  <c:v>16.2</c:v>
                </c:pt>
                <c:pt idx="5">
                  <c:v>22.9</c:v>
                </c:pt>
                <c:pt idx="6">
                  <c:v>17.3</c:v>
                </c:pt>
                <c:pt idx="7">
                  <c:v>91.98</c:v>
                </c:pt>
                <c:pt idx="8">
                  <c:v>85.61</c:v>
                </c:pt>
                <c:pt idx="9">
                  <c:v>169.07</c:v>
                </c:pt>
                <c:pt idx="10">
                  <c:v>36.6</c:v>
                </c:pt>
                <c:pt idx="11">
                  <c:v>197.61</c:v>
                </c:pt>
                <c:pt idx="12">
                  <c:v>471.23</c:v>
                </c:pt>
                <c:pt idx="13">
                  <c:v>164.68</c:v>
                </c:pt>
                <c:pt idx="14">
                  <c:v>155.80000000000001</c:v>
                </c:pt>
                <c:pt idx="15">
                  <c:v>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D5-499E-97F6-6ED20CAEE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122152"/>
        <c:axId val="516119200"/>
      </c:lineChart>
      <c:catAx>
        <c:axId val="51612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119200"/>
        <c:crosses val="autoZero"/>
        <c:auto val="1"/>
        <c:lblAlgn val="ctr"/>
        <c:lblOffset val="100"/>
        <c:noMultiLvlLbl val="0"/>
      </c:catAx>
      <c:valAx>
        <c:axId val="51611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12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E0F19-9F54-4D25-8782-5C2C3B09E1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0C8235-EE1E-4AD9-8AC2-79B2B6C9B831}">
      <dgm:prSet/>
      <dgm:spPr/>
      <dgm:t>
        <a:bodyPr/>
        <a:lstStyle/>
        <a:p>
          <a:r>
            <a:rPr lang="en-US" b="0" i="0" dirty="0"/>
            <a:t>Facebook </a:t>
          </a:r>
          <a:endParaRPr lang="en-US" dirty="0"/>
        </a:p>
      </dgm:t>
    </dgm:pt>
    <dgm:pt modelId="{D4CC313D-49A3-480E-9B49-F34D8AD6E760}" type="parTrans" cxnId="{4151F56A-B564-49DE-A6D4-33EBAB0BD608}">
      <dgm:prSet/>
      <dgm:spPr/>
      <dgm:t>
        <a:bodyPr/>
        <a:lstStyle/>
        <a:p>
          <a:endParaRPr lang="en-US"/>
        </a:p>
      </dgm:t>
    </dgm:pt>
    <dgm:pt modelId="{17121BB7-0F70-4FD6-8C2A-4489EA976652}" type="sibTrans" cxnId="{4151F56A-B564-49DE-A6D4-33EBAB0BD608}">
      <dgm:prSet/>
      <dgm:spPr/>
      <dgm:t>
        <a:bodyPr/>
        <a:lstStyle/>
        <a:p>
          <a:endParaRPr lang="en-US"/>
        </a:p>
      </dgm:t>
    </dgm:pt>
    <dgm:pt modelId="{8DD62CEE-DDC7-4F9F-AA2F-4779009D2D58}">
      <dgm:prSet custT="1"/>
      <dgm:spPr/>
      <dgm:t>
        <a:bodyPr/>
        <a:lstStyle/>
        <a:p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When: April 2021</a:t>
          </a:r>
        </a:p>
      </dgm:t>
    </dgm:pt>
    <dgm:pt modelId="{71D74AB4-25FA-4C3B-B807-33B1FC0F5AF8}" type="parTrans" cxnId="{F7072DD6-C9F2-44C2-8602-950A123B65E1}">
      <dgm:prSet/>
      <dgm:spPr/>
      <dgm:t>
        <a:bodyPr/>
        <a:lstStyle/>
        <a:p>
          <a:endParaRPr lang="en-US"/>
        </a:p>
      </dgm:t>
    </dgm:pt>
    <dgm:pt modelId="{1BAA23E4-E019-4EB3-8EAA-2660BBAD62FB}" type="sibTrans" cxnId="{F7072DD6-C9F2-44C2-8602-950A123B65E1}">
      <dgm:prSet/>
      <dgm:spPr/>
      <dgm:t>
        <a:bodyPr/>
        <a:lstStyle/>
        <a:p>
          <a:endParaRPr lang="en-US"/>
        </a:p>
      </dgm:t>
    </dgm:pt>
    <dgm:pt modelId="{E35B9F92-A1DF-416A-A2F8-94004CFA3E5E}">
      <dgm:prSet/>
      <dgm:spPr/>
      <dgm:t>
        <a:bodyPr/>
        <a:lstStyle/>
        <a:p>
          <a:r>
            <a:rPr lang="en-US" b="0" i="0" dirty="0"/>
            <a:t>LinkedIn</a:t>
          </a:r>
          <a:endParaRPr lang="en-US" dirty="0"/>
        </a:p>
      </dgm:t>
    </dgm:pt>
    <dgm:pt modelId="{DE044826-A58E-4751-8CB1-D387268DD853}" type="parTrans" cxnId="{59574436-3C5F-4F8F-BB68-FB89B2CFE850}">
      <dgm:prSet/>
      <dgm:spPr/>
      <dgm:t>
        <a:bodyPr/>
        <a:lstStyle/>
        <a:p>
          <a:endParaRPr lang="en-US"/>
        </a:p>
      </dgm:t>
    </dgm:pt>
    <dgm:pt modelId="{272F67D8-0A2B-4088-9888-76FAA5C0A04B}" type="sibTrans" cxnId="{59574436-3C5F-4F8F-BB68-FB89B2CFE850}">
      <dgm:prSet/>
      <dgm:spPr/>
      <dgm:t>
        <a:bodyPr/>
        <a:lstStyle/>
        <a:p>
          <a:endParaRPr lang="en-US"/>
        </a:p>
      </dgm:t>
    </dgm:pt>
    <dgm:pt modelId="{C0984EAE-B427-47A1-884D-A4B8D1AFB354}">
      <dgm:prSet/>
      <dgm:spPr/>
      <dgm:t>
        <a:bodyPr/>
        <a:lstStyle/>
        <a:p>
          <a:r>
            <a:rPr lang="en-US" b="0" i="0" dirty="0" err="1"/>
            <a:t>ParkMobile</a:t>
          </a:r>
          <a:endParaRPr lang="en-US" dirty="0"/>
        </a:p>
      </dgm:t>
    </dgm:pt>
    <dgm:pt modelId="{36FFDF75-F7C9-4EC9-AA18-9FE10A4D2750}" type="parTrans" cxnId="{6503A940-464B-497A-A79A-4F93C52ADFD5}">
      <dgm:prSet/>
      <dgm:spPr/>
      <dgm:t>
        <a:bodyPr/>
        <a:lstStyle/>
        <a:p>
          <a:endParaRPr lang="en-US"/>
        </a:p>
      </dgm:t>
    </dgm:pt>
    <dgm:pt modelId="{A42A8EFB-266B-48DF-961D-D8814A7AF108}" type="sibTrans" cxnId="{6503A940-464B-497A-A79A-4F93C52ADFD5}">
      <dgm:prSet/>
      <dgm:spPr/>
      <dgm:t>
        <a:bodyPr/>
        <a:lstStyle/>
        <a:p>
          <a:endParaRPr lang="en-US"/>
        </a:p>
      </dgm:t>
    </dgm:pt>
    <dgm:pt modelId="{80B734C0-60F5-497C-995D-0C843B2CFD4E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When: March 2021</a:t>
          </a:r>
        </a:p>
      </dgm:t>
    </dgm:pt>
    <dgm:pt modelId="{C22865ED-B037-40AA-8795-8203C34ADD8D}" type="parTrans" cxnId="{4398D075-8616-4244-B9EC-673F3C37DB78}">
      <dgm:prSet/>
      <dgm:spPr/>
      <dgm:t>
        <a:bodyPr/>
        <a:lstStyle/>
        <a:p>
          <a:endParaRPr lang="en-US"/>
        </a:p>
      </dgm:t>
    </dgm:pt>
    <dgm:pt modelId="{4CD3D055-AC7A-4329-B46D-FC50BCBA9067}" type="sibTrans" cxnId="{4398D075-8616-4244-B9EC-673F3C37DB78}">
      <dgm:prSet/>
      <dgm:spPr/>
      <dgm:t>
        <a:bodyPr/>
        <a:lstStyle/>
        <a:p>
          <a:endParaRPr lang="en-US"/>
        </a:p>
      </dgm:t>
    </dgm:pt>
    <dgm:pt modelId="{1BCD6D37-06B6-426C-84B0-6C056A7F43FF}">
      <dgm:prSet custT="1"/>
      <dgm:spPr/>
      <dgm:t>
        <a:bodyPr/>
        <a:lstStyle/>
        <a:p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What: 533 million FB users contact details. Usernames, names, residences, dates of birth, and emails</a:t>
          </a:r>
        </a:p>
      </dgm:t>
    </dgm:pt>
    <dgm:pt modelId="{49283F7E-0412-45F6-8CED-E4A897FB49BE}" type="parTrans" cxnId="{413FCC03-748E-4138-8029-DEAD66100444}">
      <dgm:prSet/>
      <dgm:spPr/>
      <dgm:t>
        <a:bodyPr/>
        <a:lstStyle/>
        <a:p>
          <a:endParaRPr lang="en-US"/>
        </a:p>
      </dgm:t>
    </dgm:pt>
    <dgm:pt modelId="{FAC37DDB-6B90-4D7B-900E-0B1BB14A228F}" type="sibTrans" cxnId="{413FCC03-748E-4138-8029-DEAD66100444}">
      <dgm:prSet/>
      <dgm:spPr/>
      <dgm:t>
        <a:bodyPr/>
        <a:lstStyle/>
        <a:p>
          <a:endParaRPr lang="en-US"/>
        </a:p>
      </dgm:t>
    </dgm:pt>
    <dgm:pt modelId="{F58406DD-1C16-49C1-986F-62F0211AA1BF}">
      <dgm:prSet custT="1"/>
      <dgm:spPr/>
      <dgm:t>
        <a:bodyPr/>
        <a:lstStyle/>
        <a:p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How: Facebook officials stated that the data was stolen due to a flaw that the social media company remedied in 2019.</a:t>
          </a:r>
        </a:p>
      </dgm:t>
    </dgm:pt>
    <dgm:pt modelId="{A587644D-7E83-44B2-A648-8A7D5A9D5F34}" type="parTrans" cxnId="{D629EDB8-533D-4841-915B-5D1C3354BE0C}">
      <dgm:prSet/>
      <dgm:spPr/>
      <dgm:t>
        <a:bodyPr/>
        <a:lstStyle/>
        <a:p>
          <a:endParaRPr lang="en-US"/>
        </a:p>
      </dgm:t>
    </dgm:pt>
    <dgm:pt modelId="{7931CC88-47E2-4EE2-A045-C65C3BA7954D}" type="sibTrans" cxnId="{D629EDB8-533D-4841-915B-5D1C3354BE0C}">
      <dgm:prSet/>
      <dgm:spPr/>
      <dgm:t>
        <a:bodyPr/>
        <a:lstStyle/>
        <a:p>
          <a:endParaRPr lang="en-US"/>
        </a:p>
      </dgm:t>
    </dgm:pt>
    <dgm:pt modelId="{0F66CE28-7ECB-4ABA-9939-A74D754CA282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When: June 2021</a:t>
          </a:r>
        </a:p>
      </dgm:t>
    </dgm:pt>
    <dgm:pt modelId="{C021D1D3-B90E-4702-A69E-1482CA153EEC}" type="parTrans" cxnId="{3A5D674E-0A3F-4D0B-89A4-025A8277CD83}">
      <dgm:prSet/>
      <dgm:spPr/>
      <dgm:t>
        <a:bodyPr/>
        <a:lstStyle/>
        <a:p>
          <a:endParaRPr lang="en-US"/>
        </a:p>
      </dgm:t>
    </dgm:pt>
    <dgm:pt modelId="{F489C598-3732-49EB-86B8-2D75AF483DE7}" type="sibTrans" cxnId="{3A5D674E-0A3F-4D0B-89A4-025A8277CD83}">
      <dgm:prSet/>
      <dgm:spPr/>
      <dgm:t>
        <a:bodyPr/>
        <a:lstStyle/>
        <a:p>
          <a:endParaRPr lang="en-US"/>
        </a:p>
      </dgm:t>
    </dgm:pt>
    <dgm:pt modelId="{8622950D-D6CA-4DC2-94B5-A9857E984D60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What: 700 million users’ emails, names, numbers, usernames, social and work experience, and other online accounts.</a:t>
          </a:r>
        </a:p>
      </dgm:t>
    </dgm:pt>
    <dgm:pt modelId="{50D4EF6F-715E-4AC8-A474-A1965B7B65B4}" type="parTrans" cxnId="{E1AC070C-7864-4167-BD3C-84292CDF62B7}">
      <dgm:prSet/>
      <dgm:spPr/>
      <dgm:t>
        <a:bodyPr/>
        <a:lstStyle/>
        <a:p>
          <a:endParaRPr lang="en-US"/>
        </a:p>
      </dgm:t>
    </dgm:pt>
    <dgm:pt modelId="{016549AF-638D-4EA0-8004-5E3D265C0E45}" type="sibTrans" cxnId="{E1AC070C-7864-4167-BD3C-84292CDF62B7}">
      <dgm:prSet/>
      <dgm:spPr/>
      <dgm:t>
        <a:bodyPr/>
        <a:lstStyle/>
        <a:p>
          <a:endParaRPr lang="en-US"/>
        </a:p>
      </dgm:t>
    </dgm:pt>
    <dgm:pt modelId="{3590B3B6-101F-4B75-AA0F-BA5C092B004B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How: The intruders “scraped” the data by abusing the API. </a:t>
          </a:r>
        </a:p>
      </dgm:t>
    </dgm:pt>
    <dgm:pt modelId="{588788ED-C20C-43C5-89F1-5BD874D30EC4}" type="parTrans" cxnId="{20879B6B-8ECE-45E8-AC03-80A506ABAC49}">
      <dgm:prSet/>
      <dgm:spPr/>
      <dgm:t>
        <a:bodyPr/>
        <a:lstStyle/>
        <a:p>
          <a:endParaRPr lang="en-US"/>
        </a:p>
      </dgm:t>
    </dgm:pt>
    <dgm:pt modelId="{BA0A20E1-D103-4A0D-BE86-9A5D488F9685}" type="sibTrans" cxnId="{20879B6B-8ECE-45E8-AC03-80A506ABAC49}">
      <dgm:prSet/>
      <dgm:spPr/>
      <dgm:t>
        <a:bodyPr/>
        <a:lstStyle/>
        <a:p>
          <a:endParaRPr lang="en-US"/>
        </a:p>
      </dgm:t>
    </dgm:pt>
    <dgm:pt modelId="{93D205D8-E707-4270-861E-31A256A3A26E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What: User data such as license plate numbers, email accounts, contact numbers, vehicle names and mailing addresses</a:t>
          </a:r>
        </a:p>
      </dgm:t>
    </dgm:pt>
    <dgm:pt modelId="{C7505656-2B9F-4F48-9DB8-2BF4638E91C8}" type="parTrans" cxnId="{E99E34C0-319D-45F0-8395-FDF37C82CB8D}">
      <dgm:prSet/>
      <dgm:spPr/>
      <dgm:t>
        <a:bodyPr/>
        <a:lstStyle/>
        <a:p>
          <a:endParaRPr lang="en-US"/>
        </a:p>
      </dgm:t>
    </dgm:pt>
    <dgm:pt modelId="{78FBCEA6-A644-4B90-AB11-DA36C8A78C31}" type="sibTrans" cxnId="{E99E34C0-319D-45F0-8395-FDF37C82CB8D}">
      <dgm:prSet/>
      <dgm:spPr/>
      <dgm:t>
        <a:bodyPr/>
        <a:lstStyle/>
        <a:p>
          <a:endParaRPr lang="en-US"/>
        </a:p>
      </dgm:t>
    </dgm:pt>
    <dgm:pt modelId="{7057BF5F-B39F-43C5-98B1-D4CDB7B33B08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How: Cybersecurity problem involving a flaw in software the company uses. </a:t>
          </a:r>
        </a:p>
      </dgm:t>
    </dgm:pt>
    <dgm:pt modelId="{9711D0D1-FAD7-46FA-A6B3-0F094D016A9F}" type="parTrans" cxnId="{E0547C9A-3F82-4F5A-8DF4-D5C49DD355AD}">
      <dgm:prSet/>
      <dgm:spPr/>
      <dgm:t>
        <a:bodyPr/>
        <a:lstStyle/>
        <a:p>
          <a:endParaRPr lang="en-US"/>
        </a:p>
      </dgm:t>
    </dgm:pt>
    <dgm:pt modelId="{093F271F-ED48-44F0-972B-40012E643084}" type="sibTrans" cxnId="{E0547C9A-3F82-4F5A-8DF4-D5C49DD355AD}">
      <dgm:prSet/>
      <dgm:spPr/>
      <dgm:t>
        <a:bodyPr/>
        <a:lstStyle/>
        <a:p>
          <a:endParaRPr lang="en-US"/>
        </a:p>
      </dgm:t>
    </dgm:pt>
    <dgm:pt modelId="{31B23613-52C2-4A0C-9724-4CE8F5CAA261}" type="pres">
      <dgm:prSet presAssocID="{877E0F19-9F54-4D25-8782-5C2C3B09E18A}" presName="linear" presStyleCnt="0">
        <dgm:presLayoutVars>
          <dgm:animLvl val="lvl"/>
          <dgm:resizeHandles val="exact"/>
        </dgm:presLayoutVars>
      </dgm:prSet>
      <dgm:spPr/>
    </dgm:pt>
    <dgm:pt modelId="{987D608A-2FFA-40F7-888E-A3F34CEE6D1D}" type="pres">
      <dgm:prSet presAssocID="{CA0C8235-EE1E-4AD9-8AC2-79B2B6C9B8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C4C5A7-8008-484A-A3B7-CEF69DA34E4F}" type="pres">
      <dgm:prSet presAssocID="{CA0C8235-EE1E-4AD9-8AC2-79B2B6C9B831}" presName="childText" presStyleLbl="revTx" presStyleIdx="0" presStyleCnt="3">
        <dgm:presLayoutVars>
          <dgm:bulletEnabled val="1"/>
        </dgm:presLayoutVars>
      </dgm:prSet>
      <dgm:spPr/>
    </dgm:pt>
    <dgm:pt modelId="{EB76AB51-A596-4CBA-A228-66F4DF8EAD43}" type="pres">
      <dgm:prSet presAssocID="{E35B9F92-A1DF-416A-A2F8-94004CFA3E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FAC512-C14D-4C08-964F-9CFC34EAF652}" type="pres">
      <dgm:prSet presAssocID="{E35B9F92-A1DF-416A-A2F8-94004CFA3E5E}" presName="childText" presStyleLbl="revTx" presStyleIdx="1" presStyleCnt="3">
        <dgm:presLayoutVars>
          <dgm:bulletEnabled val="1"/>
        </dgm:presLayoutVars>
      </dgm:prSet>
      <dgm:spPr/>
    </dgm:pt>
    <dgm:pt modelId="{5E36618E-D554-4822-ABDB-AB45CDD971C1}" type="pres">
      <dgm:prSet presAssocID="{C0984EAE-B427-47A1-884D-A4B8D1AFB3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AAE2DC-A1CB-46D0-9609-9410DC0B1657}" type="pres">
      <dgm:prSet presAssocID="{C0984EAE-B427-47A1-884D-A4B8D1AFB35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13FCC03-748E-4138-8029-DEAD66100444}" srcId="{CA0C8235-EE1E-4AD9-8AC2-79B2B6C9B831}" destId="{1BCD6D37-06B6-426C-84B0-6C056A7F43FF}" srcOrd="1" destOrd="0" parTransId="{49283F7E-0412-45F6-8CED-E4A897FB49BE}" sibTransId="{FAC37DDB-6B90-4D7B-900E-0B1BB14A228F}"/>
    <dgm:cxn modelId="{E00DBF08-67D5-44C4-86AD-8748779B367D}" type="presOf" srcId="{0F66CE28-7ECB-4ABA-9939-A74D754CA282}" destId="{76FAC512-C14D-4C08-964F-9CFC34EAF652}" srcOrd="0" destOrd="0" presId="urn:microsoft.com/office/officeart/2005/8/layout/vList2"/>
    <dgm:cxn modelId="{E1AC070C-7864-4167-BD3C-84292CDF62B7}" srcId="{E35B9F92-A1DF-416A-A2F8-94004CFA3E5E}" destId="{8622950D-D6CA-4DC2-94B5-A9857E984D60}" srcOrd="1" destOrd="0" parTransId="{50D4EF6F-715E-4AC8-A474-A1965B7B65B4}" sibTransId="{016549AF-638D-4EA0-8004-5E3D265C0E45}"/>
    <dgm:cxn modelId="{49A28423-458A-43B1-A22C-971C4DB53C02}" type="presOf" srcId="{7057BF5F-B39F-43C5-98B1-D4CDB7B33B08}" destId="{48AAE2DC-A1CB-46D0-9609-9410DC0B1657}" srcOrd="0" destOrd="2" presId="urn:microsoft.com/office/officeart/2005/8/layout/vList2"/>
    <dgm:cxn modelId="{3298C229-FCB2-4839-8EB8-2AB08EE20A94}" type="presOf" srcId="{E35B9F92-A1DF-416A-A2F8-94004CFA3E5E}" destId="{EB76AB51-A596-4CBA-A228-66F4DF8EAD43}" srcOrd="0" destOrd="0" presId="urn:microsoft.com/office/officeart/2005/8/layout/vList2"/>
    <dgm:cxn modelId="{92634F2C-FC34-4325-A1B4-B21FDCDBF460}" type="presOf" srcId="{8622950D-D6CA-4DC2-94B5-A9857E984D60}" destId="{76FAC512-C14D-4C08-964F-9CFC34EAF652}" srcOrd="0" destOrd="1" presId="urn:microsoft.com/office/officeart/2005/8/layout/vList2"/>
    <dgm:cxn modelId="{59574436-3C5F-4F8F-BB68-FB89B2CFE850}" srcId="{877E0F19-9F54-4D25-8782-5C2C3B09E18A}" destId="{E35B9F92-A1DF-416A-A2F8-94004CFA3E5E}" srcOrd="1" destOrd="0" parTransId="{DE044826-A58E-4751-8CB1-D387268DD853}" sibTransId="{272F67D8-0A2B-4088-9888-76FAA5C0A04B}"/>
    <dgm:cxn modelId="{6503A940-464B-497A-A79A-4F93C52ADFD5}" srcId="{877E0F19-9F54-4D25-8782-5C2C3B09E18A}" destId="{C0984EAE-B427-47A1-884D-A4B8D1AFB354}" srcOrd="2" destOrd="0" parTransId="{36FFDF75-F7C9-4EC9-AA18-9FE10A4D2750}" sibTransId="{A42A8EFB-266B-48DF-961D-D8814A7AF108}"/>
    <dgm:cxn modelId="{C54F0B60-F2DB-4AE3-AD24-0D351CBEF614}" type="presOf" srcId="{80B734C0-60F5-497C-995D-0C843B2CFD4E}" destId="{48AAE2DC-A1CB-46D0-9609-9410DC0B1657}" srcOrd="0" destOrd="0" presId="urn:microsoft.com/office/officeart/2005/8/layout/vList2"/>
    <dgm:cxn modelId="{4151F56A-B564-49DE-A6D4-33EBAB0BD608}" srcId="{877E0F19-9F54-4D25-8782-5C2C3B09E18A}" destId="{CA0C8235-EE1E-4AD9-8AC2-79B2B6C9B831}" srcOrd="0" destOrd="0" parTransId="{D4CC313D-49A3-480E-9B49-F34D8AD6E760}" sibTransId="{17121BB7-0F70-4FD6-8C2A-4489EA976652}"/>
    <dgm:cxn modelId="{20879B6B-8ECE-45E8-AC03-80A506ABAC49}" srcId="{E35B9F92-A1DF-416A-A2F8-94004CFA3E5E}" destId="{3590B3B6-101F-4B75-AA0F-BA5C092B004B}" srcOrd="2" destOrd="0" parTransId="{588788ED-C20C-43C5-89F1-5BD874D30EC4}" sibTransId="{BA0A20E1-D103-4A0D-BE86-9A5D488F9685}"/>
    <dgm:cxn modelId="{3A5D674E-0A3F-4D0B-89A4-025A8277CD83}" srcId="{E35B9F92-A1DF-416A-A2F8-94004CFA3E5E}" destId="{0F66CE28-7ECB-4ABA-9939-A74D754CA282}" srcOrd="0" destOrd="0" parTransId="{C021D1D3-B90E-4702-A69E-1482CA153EEC}" sibTransId="{F489C598-3732-49EB-86B8-2D75AF483DE7}"/>
    <dgm:cxn modelId="{4398D075-8616-4244-B9EC-673F3C37DB78}" srcId="{C0984EAE-B427-47A1-884D-A4B8D1AFB354}" destId="{80B734C0-60F5-497C-995D-0C843B2CFD4E}" srcOrd="0" destOrd="0" parTransId="{C22865ED-B037-40AA-8795-8203C34ADD8D}" sibTransId="{4CD3D055-AC7A-4329-B46D-FC50BCBA9067}"/>
    <dgm:cxn modelId="{04E19B77-52B3-4B61-A840-88AAF5368630}" type="presOf" srcId="{C0984EAE-B427-47A1-884D-A4B8D1AFB354}" destId="{5E36618E-D554-4822-ABDB-AB45CDD971C1}" srcOrd="0" destOrd="0" presId="urn:microsoft.com/office/officeart/2005/8/layout/vList2"/>
    <dgm:cxn modelId="{E0547C9A-3F82-4F5A-8DF4-D5C49DD355AD}" srcId="{C0984EAE-B427-47A1-884D-A4B8D1AFB354}" destId="{7057BF5F-B39F-43C5-98B1-D4CDB7B33B08}" srcOrd="2" destOrd="0" parTransId="{9711D0D1-FAD7-46FA-A6B3-0F094D016A9F}" sibTransId="{093F271F-ED48-44F0-972B-40012E643084}"/>
    <dgm:cxn modelId="{FA93269F-0B3B-42E9-87BB-C7C984C556F5}" type="presOf" srcId="{877E0F19-9F54-4D25-8782-5C2C3B09E18A}" destId="{31B23613-52C2-4A0C-9724-4CE8F5CAA261}" srcOrd="0" destOrd="0" presId="urn:microsoft.com/office/officeart/2005/8/layout/vList2"/>
    <dgm:cxn modelId="{4135BAA7-78AE-4737-8F8B-410B5D62028D}" type="presOf" srcId="{3590B3B6-101F-4B75-AA0F-BA5C092B004B}" destId="{76FAC512-C14D-4C08-964F-9CFC34EAF652}" srcOrd="0" destOrd="2" presId="urn:microsoft.com/office/officeart/2005/8/layout/vList2"/>
    <dgm:cxn modelId="{5B646EAB-3679-41CB-890F-865B85522C64}" type="presOf" srcId="{1BCD6D37-06B6-426C-84B0-6C056A7F43FF}" destId="{03C4C5A7-8008-484A-A3B7-CEF69DA34E4F}" srcOrd="0" destOrd="1" presId="urn:microsoft.com/office/officeart/2005/8/layout/vList2"/>
    <dgm:cxn modelId="{22537BB1-2F07-4A47-BA9E-8E2D4B73C6AF}" type="presOf" srcId="{F58406DD-1C16-49C1-986F-62F0211AA1BF}" destId="{03C4C5A7-8008-484A-A3B7-CEF69DA34E4F}" srcOrd="0" destOrd="2" presId="urn:microsoft.com/office/officeart/2005/8/layout/vList2"/>
    <dgm:cxn modelId="{D629EDB8-533D-4841-915B-5D1C3354BE0C}" srcId="{CA0C8235-EE1E-4AD9-8AC2-79B2B6C9B831}" destId="{F58406DD-1C16-49C1-986F-62F0211AA1BF}" srcOrd="2" destOrd="0" parTransId="{A587644D-7E83-44B2-A648-8A7D5A9D5F34}" sibTransId="{7931CC88-47E2-4EE2-A045-C65C3BA7954D}"/>
    <dgm:cxn modelId="{E99E34C0-319D-45F0-8395-FDF37C82CB8D}" srcId="{C0984EAE-B427-47A1-884D-A4B8D1AFB354}" destId="{93D205D8-E707-4270-861E-31A256A3A26E}" srcOrd="1" destOrd="0" parTransId="{C7505656-2B9F-4F48-9DB8-2BF4638E91C8}" sibTransId="{78FBCEA6-A644-4B90-AB11-DA36C8A78C31}"/>
    <dgm:cxn modelId="{62B3EAC7-6766-4D5C-A68F-C1751EDECC17}" type="presOf" srcId="{93D205D8-E707-4270-861E-31A256A3A26E}" destId="{48AAE2DC-A1CB-46D0-9609-9410DC0B1657}" srcOrd="0" destOrd="1" presId="urn:microsoft.com/office/officeart/2005/8/layout/vList2"/>
    <dgm:cxn modelId="{F7072DD6-C9F2-44C2-8602-950A123B65E1}" srcId="{CA0C8235-EE1E-4AD9-8AC2-79B2B6C9B831}" destId="{8DD62CEE-DDC7-4F9F-AA2F-4779009D2D58}" srcOrd="0" destOrd="0" parTransId="{71D74AB4-25FA-4C3B-B807-33B1FC0F5AF8}" sibTransId="{1BAA23E4-E019-4EB3-8EAA-2660BBAD62FB}"/>
    <dgm:cxn modelId="{9B1880DC-7E28-4E36-B36C-399803CD1320}" type="presOf" srcId="{8DD62CEE-DDC7-4F9F-AA2F-4779009D2D58}" destId="{03C4C5A7-8008-484A-A3B7-CEF69DA34E4F}" srcOrd="0" destOrd="0" presId="urn:microsoft.com/office/officeart/2005/8/layout/vList2"/>
    <dgm:cxn modelId="{25073DFD-7DF7-4AB0-9797-D2D1CC1EFEBA}" type="presOf" srcId="{CA0C8235-EE1E-4AD9-8AC2-79B2B6C9B831}" destId="{987D608A-2FFA-40F7-888E-A3F34CEE6D1D}" srcOrd="0" destOrd="0" presId="urn:microsoft.com/office/officeart/2005/8/layout/vList2"/>
    <dgm:cxn modelId="{EEC03715-70E8-4626-BDD0-892C2C370F81}" type="presParOf" srcId="{31B23613-52C2-4A0C-9724-4CE8F5CAA261}" destId="{987D608A-2FFA-40F7-888E-A3F34CEE6D1D}" srcOrd="0" destOrd="0" presId="urn:microsoft.com/office/officeart/2005/8/layout/vList2"/>
    <dgm:cxn modelId="{FD413498-AFCF-446B-B028-66609DB92EE8}" type="presParOf" srcId="{31B23613-52C2-4A0C-9724-4CE8F5CAA261}" destId="{03C4C5A7-8008-484A-A3B7-CEF69DA34E4F}" srcOrd="1" destOrd="0" presId="urn:microsoft.com/office/officeart/2005/8/layout/vList2"/>
    <dgm:cxn modelId="{65608B95-601A-4D69-AAE0-57CC1162BF0F}" type="presParOf" srcId="{31B23613-52C2-4A0C-9724-4CE8F5CAA261}" destId="{EB76AB51-A596-4CBA-A228-66F4DF8EAD43}" srcOrd="2" destOrd="0" presId="urn:microsoft.com/office/officeart/2005/8/layout/vList2"/>
    <dgm:cxn modelId="{DABEA2DF-4F9E-43AF-9B33-1A477AA00800}" type="presParOf" srcId="{31B23613-52C2-4A0C-9724-4CE8F5CAA261}" destId="{76FAC512-C14D-4C08-964F-9CFC34EAF652}" srcOrd="3" destOrd="0" presId="urn:microsoft.com/office/officeart/2005/8/layout/vList2"/>
    <dgm:cxn modelId="{F50FA9D9-479D-4477-815E-69DF22C9ED2F}" type="presParOf" srcId="{31B23613-52C2-4A0C-9724-4CE8F5CAA261}" destId="{5E36618E-D554-4822-ABDB-AB45CDD971C1}" srcOrd="4" destOrd="0" presId="urn:microsoft.com/office/officeart/2005/8/layout/vList2"/>
    <dgm:cxn modelId="{9671D3EA-46C3-49FF-95A2-751D39353185}" type="presParOf" srcId="{31B23613-52C2-4A0C-9724-4CE8F5CAA261}" destId="{48AAE2DC-A1CB-46D0-9609-9410DC0B165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8CB53-7D29-4429-8570-6F818F27C8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22A31-D18A-46BE-9F21-A35EA7D6DC56}">
      <dgm:prSet/>
      <dgm:spPr/>
      <dgm:t>
        <a:bodyPr/>
        <a:lstStyle/>
        <a:p>
          <a:r>
            <a:rPr lang="en-US" b="0" i="0"/>
            <a:t>$1,400.. $1,400.. $1,400</a:t>
          </a:r>
          <a:endParaRPr lang="en-US"/>
        </a:p>
      </dgm:t>
    </dgm:pt>
    <dgm:pt modelId="{FF4B02C6-06CB-44E4-9B56-707696D99A68}" type="parTrans" cxnId="{D733A0B3-D574-4CD9-8372-517D7DF1869C}">
      <dgm:prSet/>
      <dgm:spPr/>
      <dgm:t>
        <a:bodyPr/>
        <a:lstStyle/>
        <a:p>
          <a:endParaRPr lang="en-US"/>
        </a:p>
      </dgm:t>
    </dgm:pt>
    <dgm:pt modelId="{F5C24C2A-3C55-4865-913A-AF2FF4C317B3}" type="sibTrans" cxnId="{D733A0B3-D574-4CD9-8372-517D7DF1869C}">
      <dgm:prSet/>
      <dgm:spPr/>
      <dgm:t>
        <a:bodyPr/>
        <a:lstStyle/>
        <a:p>
          <a:endParaRPr lang="en-US"/>
        </a:p>
      </dgm:t>
    </dgm:pt>
    <dgm:pt modelId="{A8D82ABA-CB56-4659-8143-CF819EA3FC41}">
      <dgm:prSet/>
      <dgm:spPr/>
      <dgm:t>
        <a:bodyPr/>
        <a:lstStyle/>
        <a:p>
          <a:r>
            <a:rPr lang="en-US" b="0" i="0" dirty="0"/>
            <a:t>Multi-State Migration</a:t>
          </a:r>
          <a:endParaRPr lang="en-US" dirty="0"/>
        </a:p>
      </dgm:t>
    </dgm:pt>
    <dgm:pt modelId="{085A0D7C-C995-4AB7-BBE3-638B85643BC7}" type="parTrans" cxnId="{35629C48-25A5-4CB7-A19F-C60EA614FFCF}">
      <dgm:prSet/>
      <dgm:spPr/>
      <dgm:t>
        <a:bodyPr/>
        <a:lstStyle/>
        <a:p>
          <a:endParaRPr lang="en-US"/>
        </a:p>
      </dgm:t>
    </dgm:pt>
    <dgm:pt modelId="{7101E0C2-9A25-411A-8A27-7768A65BCA4A}" type="sibTrans" cxnId="{35629C48-25A5-4CB7-A19F-C60EA614FFCF}">
      <dgm:prSet/>
      <dgm:spPr/>
      <dgm:t>
        <a:bodyPr/>
        <a:lstStyle/>
        <a:p>
          <a:endParaRPr lang="en-US"/>
        </a:p>
      </dgm:t>
    </dgm:pt>
    <dgm:pt modelId="{0775C7F4-4921-47E9-AD41-386778DF13DF}">
      <dgm:prSet/>
      <dgm:spPr/>
      <dgm:t>
        <a:bodyPr/>
        <a:lstStyle/>
        <a:p>
          <a:r>
            <a:rPr lang="en-US" b="0" i="0" dirty="0"/>
            <a:t>“Burst” Fraud</a:t>
          </a:r>
          <a:endParaRPr lang="en-US" dirty="0"/>
        </a:p>
      </dgm:t>
    </dgm:pt>
    <dgm:pt modelId="{2B150623-09BC-4B27-AA91-807EE36CDB8A}" type="parTrans" cxnId="{3F5D757C-80F8-424B-B609-C06A0ECC3E18}">
      <dgm:prSet/>
      <dgm:spPr/>
      <dgm:t>
        <a:bodyPr/>
        <a:lstStyle/>
        <a:p>
          <a:endParaRPr lang="en-US"/>
        </a:p>
      </dgm:t>
    </dgm:pt>
    <dgm:pt modelId="{E243D220-8C6C-490A-8E5D-6C9291EAEDCF}" type="sibTrans" cxnId="{3F5D757C-80F8-424B-B609-C06A0ECC3E18}">
      <dgm:prSet/>
      <dgm:spPr/>
      <dgm:t>
        <a:bodyPr/>
        <a:lstStyle/>
        <a:p>
          <a:endParaRPr lang="en-US"/>
        </a:p>
      </dgm:t>
    </dgm:pt>
    <dgm:pt modelId="{FDE721FA-FFFF-4C62-AA02-8F32B1FFACED}" type="pres">
      <dgm:prSet presAssocID="{E618CB53-7D29-4429-8570-6F818F27C815}" presName="linear" presStyleCnt="0">
        <dgm:presLayoutVars>
          <dgm:animLvl val="lvl"/>
          <dgm:resizeHandles val="exact"/>
        </dgm:presLayoutVars>
      </dgm:prSet>
      <dgm:spPr/>
    </dgm:pt>
    <dgm:pt modelId="{1600906D-D796-4BD0-8D9F-482F84D07F1B}" type="pres">
      <dgm:prSet presAssocID="{F2822A31-D18A-46BE-9F21-A35EA7D6DC5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AE3E5B-19A7-4698-8B2E-CEBC850531F7}" type="pres">
      <dgm:prSet presAssocID="{F2822A31-D18A-46BE-9F21-A35EA7D6DC56}" presName="childText" presStyleLbl="revTx" presStyleIdx="0" presStyleCnt="1">
        <dgm:presLayoutVars>
          <dgm:bulletEnabled val="1"/>
        </dgm:presLayoutVars>
      </dgm:prSet>
      <dgm:spPr/>
    </dgm:pt>
    <dgm:pt modelId="{22D0CECB-2CC7-4982-8FD8-D751D8093197}" type="pres">
      <dgm:prSet presAssocID="{0775C7F4-4921-47E9-AD41-386778DF13D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F0C9566-D1B8-4A17-80E4-2BA244AD5B37}" type="presOf" srcId="{0775C7F4-4921-47E9-AD41-386778DF13DF}" destId="{22D0CECB-2CC7-4982-8FD8-D751D8093197}" srcOrd="0" destOrd="0" presId="urn:microsoft.com/office/officeart/2005/8/layout/vList2"/>
    <dgm:cxn modelId="{35629C48-25A5-4CB7-A19F-C60EA614FFCF}" srcId="{F2822A31-D18A-46BE-9F21-A35EA7D6DC56}" destId="{A8D82ABA-CB56-4659-8143-CF819EA3FC41}" srcOrd="0" destOrd="0" parTransId="{085A0D7C-C995-4AB7-BBE3-638B85643BC7}" sibTransId="{7101E0C2-9A25-411A-8A27-7768A65BCA4A}"/>
    <dgm:cxn modelId="{3F5D757C-80F8-424B-B609-C06A0ECC3E18}" srcId="{E618CB53-7D29-4429-8570-6F818F27C815}" destId="{0775C7F4-4921-47E9-AD41-386778DF13DF}" srcOrd="1" destOrd="0" parTransId="{2B150623-09BC-4B27-AA91-807EE36CDB8A}" sibTransId="{E243D220-8C6C-490A-8E5D-6C9291EAEDCF}"/>
    <dgm:cxn modelId="{6E63F9A9-F08F-42FD-A293-B5CF4741647F}" type="presOf" srcId="{A8D82ABA-CB56-4659-8143-CF819EA3FC41}" destId="{96AE3E5B-19A7-4698-8B2E-CEBC850531F7}" srcOrd="0" destOrd="0" presId="urn:microsoft.com/office/officeart/2005/8/layout/vList2"/>
    <dgm:cxn modelId="{D733A0B3-D574-4CD9-8372-517D7DF1869C}" srcId="{E618CB53-7D29-4429-8570-6F818F27C815}" destId="{F2822A31-D18A-46BE-9F21-A35EA7D6DC56}" srcOrd="0" destOrd="0" parTransId="{FF4B02C6-06CB-44E4-9B56-707696D99A68}" sibTransId="{F5C24C2A-3C55-4865-913A-AF2FF4C317B3}"/>
    <dgm:cxn modelId="{D7FF97C8-8CED-40F7-A913-E7A22BE8B03C}" type="presOf" srcId="{F2822A31-D18A-46BE-9F21-A35EA7D6DC56}" destId="{1600906D-D796-4BD0-8D9F-482F84D07F1B}" srcOrd="0" destOrd="0" presId="urn:microsoft.com/office/officeart/2005/8/layout/vList2"/>
    <dgm:cxn modelId="{833E55EF-B214-4AA8-8764-F04C220CBA69}" type="presOf" srcId="{E618CB53-7D29-4429-8570-6F818F27C815}" destId="{FDE721FA-FFFF-4C62-AA02-8F32B1FFACED}" srcOrd="0" destOrd="0" presId="urn:microsoft.com/office/officeart/2005/8/layout/vList2"/>
    <dgm:cxn modelId="{FB8D76F7-1FAE-4B79-946C-20072140BC25}" type="presParOf" srcId="{FDE721FA-FFFF-4C62-AA02-8F32B1FFACED}" destId="{1600906D-D796-4BD0-8D9F-482F84D07F1B}" srcOrd="0" destOrd="0" presId="urn:microsoft.com/office/officeart/2005/8/layout/vList2"/>
    <dgm:cxn modelId="{A99CFB8B-9DEE-4764-A501-5C2941E42F60}" type="presParOf" srcId="{FDE721FA-FFFF-4C62-AA02-8F32B1FFACED}" destId="{96AE3E5B-19A7-4698-8B2E-CEBC850531F7}" srcOrd="1" destOrd="0" presId="urn:microsoft.com/office/officeart/2005/8/layout/vList2"/>
    <dgm:cxn modelId="{8380F8DA-1DFF-4C7C-8D23-E36B47CE75A7}" type="presParOf" srcId="{FDE721FA-FFFF-4C62-AA02-8F32B1FFACED}" destId="{22D0CECB-2CC7-4982-8FD8-D751D80931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60D363-3698-43D4-9266-69D279FF91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007B3-7B51-488D-9683-5AAA8EC089DC}">
      <dgm:prSet custT="1"/>
      <dgm:spPr/>
      <dgm:t>
        <a:bodyPr/>
        <a:lstStyle/>
        <a:p>
          <a:r>
            <a:rPr lang="en-US" sz="2800" dirty="0"/>
            <a:t>Total Returns</a:t>
          </a:r>
        </a:p>
      </dgm:t>
    </dgm:pt>
    <dgm:pt modelId="{FF01E72D-24D7-4096-9ECF-075800DF5259}" type="parTrans" cxnId="{12E8CDF5-EDFE-46C4-A8BF-F924A29C7043}">
      <dgm:prSet/>
      <dgm:spPr/>
      <dgm:t>
        <a:bodyPr/>
        <a:lstStyle/>
        <a:p>
          <a:endParaRPr lang="en-US"/>
        </a:p>
      </dgm:t>
    </dgm:pt>
    <dgm:pt modelId="{D9DD0FEC-C0FA-49D5-BF69-6E1E086008DF}" type="sibTrans" cxnId="{12E8CDF5-EDFE-46C4-A8BF-F924A29C7043}">
      <dgm:prSet/>
      <dgm:spPr/>
      <dgm:t>
        <a:bodyPr/>
        <a:lstStyle/>
        <a:p>
          <a:endParaRPr lang="en-US"/>
        </a:p>
      </dgm:t>
    </dgm:pt>
    <dgm:pt modelId="{19AF7501-54D7-47F9-8538-14D0BE06A446}">
      <dgm:prSet/>
      <dgm:spPr/>
      <dgm:t>
        <a:bodyPr/>
        <a:lstStyle/>
        <a:p>
          <a:r>
            <a:rPr lang="en-US" sz="2800" b="0" i="0" dirty="0"/>
            <a:t>State Refunds</a:t>
          </a:r>
          <a:endParaRPr lang="en-US" sz="2800" dirty="0"/>
        </a:p>
      </dgm:t>
    </dgm:pt>
    <dgm:pt modelId="{9D40BBDB-A652-43F0-AB19-DA874706F564}" type="parTrans" cxnId="{3983A694-C376-4B5F-A28F-CE9218027CC0}">
      <dgm:prSet/>
      <dgm:spPr/>
      <dgm:t>
        <a:bodyPr/>
        <a:lstStyle/>
        <a:p>
          <a:endParaRPr lang="en-US"/>
        </a:p>
      </dgm:t>
    </dgm:pt>
    <dgm:pt modelId="{358F8D70-BCB5-4939-92C3-B0D3713A2B45}" type="sibTrans" cxnId="{3983A694-C376-4B5F-A28F-CE9218027CC0}">
      <dgm:prSet/>
      <dgm:spPr/>
      <dgm:t>
        <a:bodyPr/>
        <a:lstStyle/>
        <a:p>
          <a:endParaRPr lang="en-US"/>
        </a:p>
      </dgm:t>
    </dgm:pt>
    <dgm:pt modelId="{FAFCD941-CD5A-4327-9975-2022F9EDE1B0}">
      <dgm:prSet custT="1"/>
      <dgm:spPr/>
      <dgm:t>
        <a:bodyPr/>
        <a:lstStyle/>
        <a:p>
          <a:r>
            <a:rPr lang="en-US" sz="3200" b="0" i="0" dirty="0"/>
            <a:t>Federal Refunds</a:t>
          </a:r>
          <a:endParaRPr lang="en-US" sz="3200" dirty="0"/>
        </a:p>
      </dgm:t>
    </dgm:pt>
    <dgm:pt modelId="{680AF229-DBE6-4CBC-A947-62B82F3FB088}" type="parTrans" cxnId="{B4E0E307-C15C-4392-B57B-A7644AF034D6}">
      <dgm:prSet/>
      <dgm:spPr/>
      <dgm:t>
        <a:bodyPr/>
        <a:lstStyle/>
        <a:p>
          <a:endParaRPr lang="en-US"/>
        </a:p>
      </dgm:t>
    </dgm:pt>
    <dgm:pt modelId="{09C2AA05-52E7-4DF2-A960-421772CDB696}" type="sibTrans" cxnId="{B4E0E307-C15C-4392-B57B-A7644AF034D6}">
      <dgm:prSet/>
      <dgm:spPr/>
      <dgm:t>
        <a:bodyPr/>
        <a:lstStyle/>
        <a:p>
          <a:endParaRPr lang="en-US"/>
        </a:p>
      </dgm:t>
    </dgm:pt>
    <dgm:pt modelId="{F64E1B6B-3205-43FF-B57A-7E626D1D6A0D}">
      <dgm:prSet custT="1"/>
      <dgm:spPr/>
      <dgm:t>
        <a:bodyPr/>
        <a:lstStyle/>
        <a:p>
          <a:r>
            <a:rPr lang="en-US" sz="2000" dirty="0"/>
            <a:t>165,000</a:t>
          </a:r>
        </a:p>
      </dgm:t>
    </dgm:pt>
    <dgm:pt modelId="{6087C2B2-DBBD-423B-8602-5C487809A925}" type="parTrans" cxnId="{49932C45-DA91-417E-97AC-B2C24F842CEA}">
      <dgm:prSet/>
      <dgm:spPr/>
      <dgm:t>
        <a:bodyPr/>
        <a:lstStyle/>
        <a:p>
          <a:endParaRPr lang="en-US"/>
        </a:p>
      </dgm:t>
    </dgm:pt>
    <dgm:pt modelId="{8A88B255-4493-4CE6-BE95-5B2EA1AB0DBA}" type="sibTrans" cxnId="{49932C45-DA91-417E-97AC-B2C24F842CEA}">
      <dgm:prSet/>
      <dgm:spPr/>
      <dgm:t>
        <a:bodyPr/>
        <a:lstStyle/>
        <a:p>
          <a:endParaRPr lang="en-US"/>
        </a:p>
      </dgm:t>
    </dgm:pt>
    <dgm:pt modelId="{491F75F1-F8DC-45EE-BA41-11EAEBB4CC76}">
      <dgm:prSet custT="1"/>
      <dgm:spPr/>
      <dgm:t>
        <a:bodyPr/>
        <a:lstStyle/>
        <a:p>
          <a:r>
            <a:rPr lang="en-US" sz="3200" b="0" i="0" dirty="0"/>
            <a:t>$17 million</a:t>
          </a:r>
          <a:endParaRPr lang="en-US" sz="3200" dirty="0"/>
        </a:p>
      </dgm:t>
    </dgm:pt>
    <dgm:pt modelId="{05E24DDC-2003-450D-A2D3-DD53A3934951}" type="parTrans" cxnId="{D5915B42-B3E6-4A16-AFBC-D442F2B0FCE7}">
      <dgm:prSet/>
      <dgm:spPr/>
      <dgm:t>
        <a:bodyPr/>
        <a:lstStyle/>
        <a:p>
          <a:endParaRPr lang="en-US"/>
        </a:p>
      </dgm:t>
    </dgm:pt>
    <dgm:pt modelId="{F19025EE-82D3-449D-A940-D2B8BD533692}" type="sibTrans" cxnId="{D5915B42-B3E6-4A16-AFBC-D442F2B0FCE7}">
      <dgm:prSet/>
      <dgm:spPr/>
      <dgm:t>
        <a:bodyPr/>
        <a:lstStyle/>
        <a:p>
          <a:endParaRPr lang="en-US"/>
        </a:p>
      </dgm:t>
    </dgm:pt>
    <dgm:pt modelId="{F1E23EDD-3B61-4AB3-98C7-792149F4C5DC}">
      <dgm:prSet custT="1"/>
      <dgm:spPr/>
      <dgm:t>
        <a:bodyPr/>
        <a:lstStyle/>
        <a:p>
          <a:r>
            <a:rPr lang="en-US" sz="5400" b="0" i="0" dirty="0"/>
            <a:t>$316 million</a:t>
          </a:r>
          <a:endParaRPr lang="en-US" sz="5400" dirty="0"/>
        </a:p>
      </dgm:t>
    </dgm:pt>
    <dgm:pt modelId="{EB007D1E-4C0D-4282-98FD-677857F25D49}" type="sibTrans" cxnId="{FDAD072E-CC6F-460B-A32B-C4A6BA7F8B93}">
      <dgm:prSet/>
      <dgm:spPr/>
      <dgm:t>
        <a:bodyPr/>
        <a:lstStyle/>
        <a:p>
          <a:endParaRPr lang="en-US"/>
        </a:p>
      </dgm:t>
    </dgm:pt>
    <dgm:pt modelId="{9182B5BA-B7CD-4503-ADB1-E65AB94FAA86}" type="parTrans" cxnId="{FDAD072E-CC6F-460B-A32B-C4A6BA7F8B93}">
      <dgm:prSet/>
      <dgm:spPr/>
      <dgm:t>
        <a:bodyPr/>
        <a:lstStyle/>
        <a:p>
          <a:endParaRPr lang="en-US"/>
        </a:p>
      </dgm:t>
    </dgm:pt>
    <dgm:pt modelId="{E834100B-A116-4F3A-B623-1444A36BB890}">
      <dgm:prSet custT="1"/>
      <dgm:spPr/>
      <dgm:t>
        <a:bodyPr/>
        <a:lstStyle/>
        <a:p>
          <a:r>
            <a:rPr lang="en-US" sz="2000" dirty="0"/>
            <a:t>1,000 to 100,000 Per State</a:t>
          </a:r>
        </a:p>
      </dgm:t>
    </dgm:pt>
    <dgm:pt modelId="{D1EE6758-140A-4F1A-A6AA-E21A4318710C}" type="parTrans" cxnId="{CFCC36CB-E17C-4D13-B561-2D30B4D58FB4}">
      <dgm:prSet/>
      <dgm:spPr/>
      <dgm:t>
        <a:bodyPr/>
        <a:lstStyle/>
        <a:p>
          <a:endParaRPr lang="en-US"/>
        </a:p>
      </dgm:t>
    </dgm:pt>
    <dgm:pt modelId="{E43C4D81-7A85-4266-8ABD-B1C01DB1F7F8}" type="sibTrans" cxnId="{CFCC36CB-E17C-4D13-B561-2D30B4D58FB4}">
      <dgm:prSet/>
      <dgm:spPr/>
      <dgm:t>
        <a:bodyPr/>
        <a:lstStyle/>
        <a:p>
          <a:endParaRPr lang="en-US"/>
        </a:p>
      </dgm:t>
    </dgm:pt>
    <dgm:pt modelId="{BAF32EA9-F720-48E0-B857-A029ECCC0676}" type="pres">
      <dgm:prSet presAssocID="{D760D363-3698-43D4-9266-69D279FF91A2}" presName="Name0" presStyleCnt="0">
        <dgm:presLayoutVars>
          <dgm:dir/>
          <dgm:resizeHandles val="exact"/>
        </dgm:presLayoutVars>
      </dgm:prSet>
      <dgm:spPr/>
    </dgm:pt>
    <dgm:pt modelId="{DB3DF121-CF09-487A-9861-608B3AC4EC71}" type="pres">
      <dgm:prSet presAssocID="{48A007B3-7B51-488D-9683-5AAA8EC089DC}" presName="node" presStyleLbl="node1" presStyleIdx="0" presStyleCnt="3" custScaleY="78868">
        <dgm:presLayoutVars>
          <dgm:bulletEnabled val="1"/>
        </dgm:presLayoutVars>
      </dgm:prSet>
      <dgm:spPr/>
    </dgm:pt>
    <dgm:pt modelId="{10BE0E0D-6961-428D-B424-8BF217FBAC2E}" type="pres">
      <dgm:prSet presAssocID="{D9DD0FEC-C0FA-49D5-BF69-6E1E086008DF}" presName="sibTrans" presStyleLbl="sibTrans2D1" presStyleIdx="0" presStyleCnt="2"/>
      <dgm:spPr/>
    </dgm:pt>
    <dgm:pt modelId="{9E1B8395-63B2-4AB0-BF86-CC00F63B0992}" type="pres">
      <dgm:prSet presAssocID="{D9DD0FEC-C0FA-49D5-BF69-6E1E086008DF}" presName="connectorText" presStyleLbl="sibTrans2D1" presStyleIdx="0" presStyleCnt="2"/>
      <dgm:spPr/>
    </dgm:pt>
    <dgm:pt modelId="{88FE11CE-170A-47E4-AAE6-B82D16A0A64A}" type="pres">
      <dgm:prSet presAssocID="{19AF7501-54D7-47F9-8538-14D0BE06A446}" presName="node" presStyleLbl="node1" presStyleIdx="1" presStyleCnt="3" custScaleY="123490">
        <dgm:presLayoutVars>
          <dgm:bulletEnabled val="1"/>
        </dgm:presLayoutVars>
      </dgm:prSet>
      <dgm:spPr/>
    </dgm:pt>
    <dgm:pt modelId="{0C19D26A-238E-485F-82DB-478FFBA92D91}" type="pres">
      <dgm:prSet presAssocID="{358F8D70-BCB5-4939-92C3-B0D3713A2B45}" presName="sibTrans" presStyleLbl="sibTrans2D1" presStyleIdx="1" presStyleCnt="2"/>
      <dgm:spPr/>
    </dgm:pt>
    <dgm:pt modelId="{F67B6011-59A0-49B9-9EA2-E0BDE9747C7C}" type="pres">
      <dgm:prSet presAssocID="{358F8D70-BCB5-4939-92C3-B0D3713A2B45}" presName="connectorText" presStyleLbl="sibTrans2D1" presStyleIdx="1" presStyleCnt="2"/>
      <dgm:spPr/>
    </dgm:pt>
    <dgm:pt modelId="{F8044C6A-5B57-4E3A-B82C-A72CC5A38B4B}" type="pres">
      <dgm:prSet presAssocID="{FAFCD941-CD5A-4327-9975-2022F9EDE1B0}" presName="node" presStyleLbl="node1" presStyleIdx="2" presStyleCnt="3" custScaleY="167106">
        <dgm:presLayoutVars>
          <dgm:bulletEnabled val="1"/>
        </dgm:presLayoutVars>
      </dgm:prSet>
      <dgm:spPr/>
    </dgm:pt>
  </dgm:ptLst>
  <dgm:cxnLst>
    <dgm:cxn modelId="{C2712E02-0FE8-45BD-95C9-4F4510F60A77}" type="presOf" srcId="{48A007B3-7B51-488D-9683-5AAA8EC089DC}" destId="{DB3DF121-CF09-487A-9861-608B3AC4EC71}" srcOrd="0" destOrd="0" presId="urn:microsoft.com/office/officeart/2005/8/layout/process1"/>
    <dgm:cxn modelId="{B4E0E307-C15C-4392-B57B-A7644AF034D6}" srcId="{D760D363-3698-43D4-9266-69D279FF91A2}" destId="{FAFCD941-CD5A-4327-9975-2022F9EDE1B0}" srcOrd="2" destOrd="0" parTransId="{680AF229-DBE6-4CBC-A947-62B82F3FB088}" sibTransId="{09C2AA05-52E7-4DF2-A960-421772CDB696}"/>
    <dgm:cxn modelId="{E209981A-6420-471E-A517-1C7A79C931A7}" type="presOf" srcId="{F64E1B6B-3205-43FF-B57A-7E626D1D6A0D}" destId="{DB3DF121-CF09-487A-9861-608B3AC4EC71}" srcOrd="0" destOrd="1" presId="urn:microsoft.com/office/officeart/2005/8/layout/process1"/>
    <dgm:cxn modelId="{4929FD1A-7242-4081-AB25-50849D441808}" type="presOf" srcId="{D760D363-3698-43D4-9266-69D279FF91A2}" destId="{BAF32EA9-F720-48E0-B857-A029ECCC0676}" srcOrd="0" destOrd="0" presId="urn:microsoft.com/office/officeart/2005/8/layout/process1"/>
    <dgm:cxn modelId="{FDAD072E-CC6F-460B-A32B-C4A6BA7F8B93}" srcId="{FAFCD941-CD5A-4327-9975-2022F9EDE1B0}" destId="{F1E23EDD-3B61-4AB3-98C7-792149F4C5DC}" srcOrd="0" destOrd="0" parTransId="{9182B5BA-B7CD-4503-ADB1-E65AB94FAA86}" sibTransId="{EB007D1E-4C0D-4282-98FD-677857F25D49}"/>
    <dgm:cxn modelId="{A5996132-BC9C-44C6-995C-793F99C0C7D7}" type="presOf" srcId="{D9DD0FEC-C0FA-49D5-BF69-6E1E086008DF}" destId="{10BE0E0D-6961-428D-B424-8BF217FBAC2E}" srcOrd="0" destOrd="0" presId="urn:microsoft.com/office/officeart/2005/8/layout/process1"/>
    <dgm:cxn modelId="{D5915B42-B3E6-4A16-AFBC-D442F2B0FCE7}" srcId="{19AF7501-54D7-47F9-8538-14D0BE06A446}" destId="{491F75F1-F8DC-45EE-BA41-11EAEBB4CC76}" srcOrd="0" destOrd="0" parTransId="{05E24DDC-2003-450D-A2D3-DD53A3934951}" sibTransId="{F19025EE-82D3-449D-A940-D2B8BD533692}"/>
    <dgm:cxn modelId="{49932C45-DA91-417E-97AC-B2C24F842CEA}" srcId="{48A007B3-7B51-488D-9683-5AAA8EC089DC}" destId="{F64E1B6B-3205-43FF-B57A-7E626D1D6A0D}" srcOrd="0" destOrd="0" parTransId="{6087C2B2-DBBD-423B-8602-5C487809A925}" sibTransId="{8A88B255-4493-4CE6-BE95-5B2EA1AB0DBA}"/>
    <dgm:cxn modelId="{4A89DC6C-4E10-435B-A2C7-DD075C906628}" type="presOf" srcId="{358F8D70-BCB5-4939-92C3-B0D3713A2B45}" destId="{0C19D26A-238E-485F-82DB-478FFBA92D91}" srcOrd="0" destOrd="0" presId="urn:microsoft.com/office/officeart/2005/8/layout/process1"/>
    <dgm:cxn modelId="{940E9A54-6A35-4E54-8F45-9E073EC14B1A}" type="presOf" srcId="{F1E23EDD-3B61-4AB3-98C7-792149F4C5DC}" destId="{F8044C6A-5B57-4E3A-B82C-A72CC5A38B4B}" srcOrd="0" destOrd="1" presId="urn:microsoft.com/office/officeart/2005/8/layout/process1"/>
    <dgm:cxn modelId="{B5245791-3DF8-4F33-89CC-E17848C0813A}" type="presOf" srcId="{FAFCD941-CD5A-4327-9975-2022F9EDE1B0}" destId="{F8044C6A-5B57-4E3A-B82C-A72CC5A38B4B}" srcOrd="0" destOrd="0" presId="urn:microsoft.com/office/officeart/2005/8/layout/process1"/>
    <dgm:cxn modelId="{3983A694-C376-4B5F-A28F-CE9218027CC0}" srcId="{D760D363-3698-43D4-9266-69D279FF91A2}" destId="{19AF7501-54D7-47F9-8538-14D0BE06A446}" srcOrd="1" destOrd="0" parTransId="{9D40BBDB-A652-43F0-AB19-DA874706F564}" sibTransId="{358F8D70-BCB5-4939-92C3-B0D3713A2B45}"/>
    <dgm:cxn modelId="{A864D3A9-ED1D-4D8C-B1C2-F1F9D5548285}" type="presOf" srcId="{E834100B-A116-4F3A-B623-1444A36BB890}" destId="{DB3DF121-CF09-487A-9861-608B3AC4EC71}" srcOrd="0" destOrd="2" presId="urn:microsoft.com/office/officeart/2005/8/layout/process1"/>
    <dgm:cxn modelId="{47FDE5C3-5622-4660-BAD2-693CBEE10427}" type="presOf" srcId="{19AF7501-54D7-47F9-8538-14D0BE06A446}" destId="{88FE11CE-170A-47E4-AAE6-B82D16A0A64A}" srcOrd="0" destOrd="0" presId="urn:microsoft.com/office/officeart/2005/8/layout/process1"/>
    <dgm:cxn modelId="{CFCC36CB-E17C-4D13-B561-2D30B4D58FB4}" srcId="{48A007B3-7B51-488D-9683-5AAA8EC089DC}" destId="{E834100B-A116-4F3A-B623-1444A36BB890}" srcOrd="1" destOrd="0" parTransId="{D1EE6758-140A-4F1A-A6AA-E21A4318710C}" sibTransId="{E43C4D81-7A85-4266-8ABD-B1C01DB1F7F8}"/>
    <dgm:cxn modelId="{266C42D7-D386-4E60-8E92-3AEF5EAF1C5D}" type="presOf" srcId="{D9DD0FEC-C0FA-49D5-BF69-6E1E086008DF}" destId="{9E1B8395-63B2-4AB0-BF86-CC00F63B0992}" srcOrd="1" destOrd="0" presId="urn:microsoft.com/office/officeart/2005/8/layout/process1"/>
    <dgm:cxn modelId="{5263C9DC-9008-4B41-8EA8-FBAFF79A2A69}" type="presOf" srcId="{491F75F1-F8DC-45EE-BA41-11EAEBB4CC76}" destId="{88FE11CE-170A-47E4-AAE6-B82D16A0A64A}" srcOrd="0" destOrd="1" presId="urn:microsoft.com/office/officeart/2005/8/layout/process1"/>
    <dgm:cxn modelId="{9D3FE7E9-5612-43CB-8C1A-8A6AB6C338BC}" type="presOf" srcId="{358F8D70-BCB5-4939-92C3-B0D3713A2B45}" destId="{F67B6011-59A0-49B9-9EA2-E0BDE9747C7C}" srcOrd="1" destOrd="0" presId="urn:microsoft.com/office/officeart/2005/8/layout/process1"/>
    <dgm:cxn modelId="{12E8CDF5-EDFE-46C4-A8BF-F924A29C7043}" srcId="{D760D363-3698-43D4-9266-69D279FF91A2}" destId="{48A007B3-7B51-488D-9683-5AAA8EC089DC}" srcOrd="0" destOrd="0" parTransId="{FF01E72D-24D7-4096-9ECF-075800DF5259}" sibTransId="{D9DD0FEC-C0FA-49D5-BF69-6E1E086008DF}"/>
    <dgm:cxn modelId="{39ED0C33-5296-4466-B121-EE93FE4D150F}" type="presParOf" srcId="{BAF32EA9-F720-48E0-B857-A029ECCC0676}" destId="{DB3DF121-CF09-487A-9861-608B3AC4EC71}" srcOrd="0" destOrd="0" presId="urn:microsoft.com/office/officeart/2005/8/layout/process1"/>
    <dgm:cxn modelId="{F4D5C1E1-22B5-469E-B7E1-9F7E2F75E8DF}" type="presParOf" srcId="{BAF32EA9-F720-48E0-B857-A029ECCC0676}" destId="{10BE0E0D-6961-428D-B424-8BF217FBAC2E}" srcOrd="1" destOrd="0" presId="urn:microsoft.com/office/officeart/2005/8/layout/process1"/>
    <dgm:cxn modelId="{307B5F2E-8DF5-42D4-A937-904C31278C7F}" type="presParOf" srcId="{10BE0E0D-6961-428D-B424-8BF217FBAC2E}" destId="{9E1B8395-63B2-4AB0-BF86-CC00F63B0992}" srcOrd="0" destOrd="0" presId="urn:microsoft.com/office/officeart/2005/8/layout/process1"/>
    <dgm:cxn modelId="{C323858C-C764-40B8-AD15-488B72583DD9}" type="presParOf" srcId="{BAF32EA9-F720-48E0-B857-A029ECCC0676}" destId="{88FE11CE-170A-47E4-AAE6-B82D16A0A64A}" srcOrd="2" destOrd="0" presId="urn:microsoft.com/office/officeart/2005/8/layout/process1"/>
    <dgm:cxn modelId="{98C141D6-8F16-4852-9D07-2E013D7779C0}" type="presParOf" srcId="{BAF32EA9-F720-48E0-B857-A029ECCC0676}" destId="{0C19D26A-238E-485F-82DB-478FFBA92D91}" srcOrd="3" destOrd="0" presId="urn:microsoft.com/office/officeart/2005/8/layout/process1"/>
    <dgm:cxn modelId="{9294A3DB-79AA-4828-9C9F-BF43E7DE935E}" type="presParOf" srcId="{0C19D26A-238E-485F-82DB-478FFBA92D91}" destId="{F67B6011-59A0-49B9-9EA2-E0BDE9747C7C}" srcOrd="0" destOrd="0" presId="urn:microsoft.com/office/officeart/2005/8/layout/process1"/>
    <dgm:cxn modelId="{292E5AAC-EFCA-4CA5-BFAF-EBCDEE927A06}" type="presParOf" srcId="{BAF32EA9-F720-48E0-B857-A029ECCC0676}" destId="{F8044C6A-5B57-4E3A-B82C-A72CC5A38B4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7DB763-3FC7-4FF6-977D-C5DF84BF43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307482-2951-4F71-96A3-7446C977B0B8}">
      <dgm:prSet/>
      <dgm:spPr/>
      <dgm:t>
        <a:bodyPr/>
        <a:lstStyle/>
        <a:p>
          <a:r>
            <a:rPr lang="en-US" b="1" i="0" u="sng" dirty="0"/>
            <a:t>$1,400 Federal Refund (or very close)</a:t>
          </a:r>
          <a:endParaRPr lang="en-US" dirty="0"/>
        </a:p>
      </dgm:t>
    </dgm:pt>
    <dgm:pt modelId="{687DE9A2-425C-401C-B1E1-02F9ADF1481B}" type="parTrans" cxnId="{A7447DB1-E6CF-4DFB-9B2A-D4602F04F7BD}">
      <dgm:prSet/>
      <dgm:spPr/>
      <dgm:t>
        <a:bodyPr/>
        <a:lstStyle/>
        <a:p>
          <a:endParaRPr lang="en-US"/>
        </a:p>
      </dgm:t>
    </dgm:pt>
    <dgm:pt modelId="{A750B761-A0C9-4CE9-ACD8-554ADE116072}" type="sibTrans" cxnId="{A7447DB1-E6CF-4DFB-9B2A-D4602F04F7BD}">
      <dgm:prSet/>
      <dgm:spPr/>
      <dgm:t>
        <a:bodyPr/>
        <a:lstStyle/>
        <a:p>
          <a:endParaRPr lang="en-US"/>
        </a:p>
      </dgm:t>
    </dgm:pt>
    <dgm:pt modelId="{95334BF6-6253-4306-AD5C-067683BCB9AF}">
      <dgm:prSet/>
      <dgm:spPr/>
      <dgm:t>
        <a:bodyPr/>
        <a:lstStyle/>
        <a:p>
          <a:r>
            <a:rPr lang="en-US" b="0" i="0" dirty="0"/>
            <a:t>Filing Gap </a:t>
          </a:r>
        </a:p>
        <a:p>
          <a:r>
            <a:rPr lang="en-US" b="0" i="0" dirty="0"/>
            <a:t>OR </a:t>
          </a:r>
        </a:p>
        <a:p>
          <a:r>
            <a:rPr lang="en-US" b="0" i="0" dirty="0"/>
            <a:t>FTF</a:t>
          </a:r>
          <a:endParaRPr lang="en-US" dirty="0"/>
        </a:p>
      </dgm:t>
    </dgm:pt>
    <dgm:pt modelId="{2692DEDC-0B31-4C14-9B49-51EE0740D014}" type="parTrans" cxnId="{05D412FC-0D83-4482-B7AD-D36DED030476}">
      <dgm:prSet/>
      <dgm:spPr/>
      <dgm:t>
        <a:bodyPr/>
        <a:lstStyle/>
        <a:p>
          <a:endParaRPr lang="en-US"/>
        </a:p>
      </dgm:t>
    </dgm:pt>
    <dgm:pt modelId="{EDE33450-62FB-48A2-B902-5E2DDD0614A2}" type="sibTrans" cxnId="{05D412FC-0D83-4482-B7AD-D36DED030476}">
      <dgm:prSet/>
      <dgm:spPr/>
      <dgm:t>
        <a:bodyPr/>
        <a:lstStyle/>
        <a:p>
          <a:endParaRPr lang="en-US"/>
        </a:p>
      </dgm:t>
    </dgm:pt>
    <dgm:pt modelId="{1BCAFA34-36CB-4DBB-B33E-383EE22D3CFA}">
      <dgm:prSet/>
      <dgm:spPr/>
      <dgm:t>
        <a:bodyPr/>
        <a:lstStyle/>
        <a:p>
          <a:r>
            <a:rPr lang="en-US" b="0" i="0" dirty="0" err="1"/>
            <a:t>MeF</a:t>
          </a:r>
          <a:endParaRPr lang="en-US" dirty="0"/>
        </a:p>
      </dgm:t>
    </dgm:pt>
    <dgm:pt modelId="{1F2F2840-5955-4695-A5DD-D4DE23DF865E}" type="parTrans" cxnId="{E7E5B465-2383-49AC-8A33-B41D925E3480}">
      <dgm:prSet/>
      <dgm:spPr/>
      <dgm:t>
        <a:bodyPr/>
        <a:lstStyle/>
        <a:p>
          <a:endParaRPr lang="en-US"/>
        </a:p>
      </dgm:t>
    </dgm:pt>
    <dgm:pt modelId="{0AEB9BA4-4627-480C-9F4A-43EC53A79DF4}" type="sibTrans" cxnId="{E7E5B465-2383-49AC-8A33-B41D925E3480}">
      <dgm:prSet/>
      <dgm:spPr/>
      <dgm:t>
        <a:bodyPr/>
        <a:lstStyle/>
        <a:p>
          <a:endParaRPr lang="en-US"/>
        </a:p>
      </dgm:t>
    </dgm:pt>
    <dgm:pt modelId="{8486E6D1-05F6-46B5-A5B6-2E38FAC4FF6E}">
      <dgm:prSet/>
      <dgm:spPr/>
      <dgm:t>
        <a:bodyPr/>
        <a:lstStyle/>
        <a:p>
          <a:r>
            <a:rPr lang="en-US" b="0" i="0" dirty="0"/>
            <a:t>DOBs </a:t>
          </a:r>
        </a:p>
        <a:p>
          <a:r>
            <a:rPr lang="en-US" b="0" i="0" dirty="0"/>
            <a:t>Earlier than 1960 </a:t>
          </a:r>
        </a:p>
        <a:p>
          <a:r>
            <a:rPr lang="en-US" b="0" i="0" dirty="0"/>
            <a:t>OR </a:t>
          </a:r>
        </a:p>
        <a:p>
          <a:r>
            <a:rPr lang="en-US" b="0" i="0" dirty="0"/>
            <a:t>Later than 2000</a:t>
          </a:r>
          <a:endParaRPr lang="en-US" dirty="0"/>
        </a:p>
      </dgm:t>
    </dgm:pt>
    <dgm:pt modelId="{F93E1ECE-B1DD-40C1-9295-4C20A955B2F8}" type="parTrans" cxnId="{BD1F58D3-5856-4D1C-B584-784F5183F66B}">
      <dgm:prSet/>
      <dgm:spPr/>
      <dgm:t>
        <a:bodyPr/>
        <a:lstStyle/>
        <a:p>
          <a:endParaRPr lang="en-US"/>
        </a:p>
      </dgm:t>
    </dgm:pt>
    <dgm:pt modelId="{ED35E5D1-7027-4940-ABEF-9C727B883942}" type="sibTrans" cxnId="{BD1F58D3-5856-4D1C-B584-784F5183F66B}">
      <dgm:prSet/>
      <dgm:spPr/>
      <dgm:t>
        <a:bodyPr/>
        <a:lstStyle/>
        <a:p>
          <a:endParaRPr lang="en-US"/>
        </a:p>
      </dgm:t>
    </dgm:pt>
    <dgm:pt modelId="{143B2E12-C19C-4065-8CCB-E345EB9AE8DA}">
      <dgm:prSet/>
      <dgm:spPr/>
      <dgm:t>
        <a:bodyPr/>
        <a:lstStyle/>
        <a:p>
          <a:r>
            <a:rPr lang="en-US" b="0" i="0" dirty="0"/>
            <a:t>Routing Numbers: </a:t>
          </a:r>
          <a:r>
            <a:rPr lang="en-US" b="0" i="0" dirty="0" err="1"/>
            <a:t>Metabank</a:t>
          </a:r>
          <a:r>
            <a:rPr lang="en-US" b="0" i="0" dirty="0"/>
            <a:t>, Green Dot, Sutton, Republic Bank, Discover Bank</a:t>
          </a:r>
          <a:endParaRPr lang="en-US" dirty="0"/>
        </a:p>
      </dgm:t>
    </dgm:pt>
    <dgm:pt modelId="{B6DC44EE-1787-4B76-822B-0D528189257A}" type="parTrans" cxnId="{37C94340-69EE-49F7-AA24-85198618F32C}">
      <dgm:prSet/>
      <dgm:spPr/>
      <dgm:t>
        <a:bodyPr/>
        <a:lstStyle/>
        <a:p>
          <a:endParaRPr lang="en-US"/>
        </a:p>
      </dgm:t>
    </dgm:pt>
    <dgm:pt modelId="{B7C62EF0-0517-4E77-B4F3-7046C24395F3}" type="sibTrans" cxnId="{37C94340-69EE-49F7-AA24-85198618F32C}">
      <dgm:prSet/>
      <dgm:spPr/>
      <dgm:t>
        <a:bodyPr/>
        <a:lstStyle/>
        <a:p>
          <a:endParaRPr lang="en-US"/>
        </a:p>
      </dgm:t>
    </dgm:pt>
    <dgm:pt modelId="{EE78B351-8294-4E67-80B8-41CE5C8BA649}">
      <dgm:prSet/>
      <dgm:spPr/>
      <dgm:t>
        <a:bodyPr/>
        <a:lstStyle/>
        <a:p>
          <a:r>
            <a:rPr lang="en-US" b="0" i="0" dirty="0"/>
            <a:t>Email Domains: aol.com, hotmail.com, outlook.com, gmx.com, mail.com</a:t>
          </a:r>
          <a:endParaRPr lang="en-US" dirty="0"/>
        </a:p>
      </dgm:t>
    </dgm:pt>
    <dgm:pt modelId="{037BCBEA-B360-4F93-B0AB-EDC60DEC0296}" type="parTrans" cxnId="{845EAA26-F24F-483F-8428-2A2092AFF142}">
      <dgm:prSet/>
      <dgm:spPr/>
      <dgm:t>
        <a:bodyPr/>
        <a:lstStyle/>
        <a:p>
          <a:endParaRPr lang="en-US"/>
        </a:p>
      </dgm:t>
    </dgm:pt>
    <dgm:pt modelId="{90637507-4B14-4926-B199-FEA98E7A1897}" type="sibTrans" cxnId="{845EAA26-F24F-483F-8428-2A2092AFF142}">
      <dgm:prSet/>
      <dgm:spPr/>
      <dgm:t>
        <a:bodyPr/>
        <a:lstStyle/>
        <a:p>
          <a:endParaRPr lang="en-US"/>
        </a:p>
      </dgm:t>
    </dgm:pt>
    <dgm:pt modelId="{7F05D231-175A-4BCD-9DC5-C663AB2B404E}">
      <dgm:prSet/>
      <dgm:spPr/>
      <dgm:t>
        <a:bodyPr/>
        <a:lstStyle/>
        <a:p>
          <a:r>
            <a:rPr lang="en-US" b="0" i="0" dirty="0"/>
            <a:t>$0 State Refund </a:t>
          </a:r>
        </a:p>
        <a:p>
          <a:r>
            <a:rPr lang="en-US" b="0" i="0" dirty="0"/>
            <a:t>OR </a:t>
          </a:r>
        </a:p>
        <a:p>
          <a:r>
            <a:rPr lang="en-US" b="0" i="0" dirty="0"/>
            <a:t>State refundable credits</a:t>
          </a:r>
          <a:endParaRPr lang="en-US" dirty="0"/>
        </a:p>
      </dgm:t>
    </dgm:pt>
    <dgm:pt modelId="{9F0730C1-6794-4A2A-A6F8-65A84B9A451E}" type="parTrans" cxnId="{C908A395-1155-4E84-A976-8B744080FC9D}">
      <dgm:prSet/>
      <dgm:spPr/>
      <dgm:t>
        <a:bodyPr/>
        <a:lstStyle/>
        <a:p>
          <a:endParaRPr lang="en-US"/>
        </a:p>
      </dgm:t>
    </dgm:pt>
    <dgm:pt modelId="{1DA25CEC-4201-4D27-95A9-0BB676041EBA}" type="sibTrans" cxnId="{C908A395-1155-4E84-A976-8B744080FC9D}">
      <dgm:prSet/>
      <dgm:spPr/>
      <dgm:t>
        <a:bodyPr/>
        <a:lstStyle/>
        <a:p>
          <a:endParaRPr lang="en-US"/>
        </a:p>
      </dgm:t>
    </dgm:pt>
    <dgm:pt modelId="{C5169FB0-EA82-4CEB-A771-DC2B522DDF11}">
      <dgm:prSet/>
      <dgm:spPr/>
      <dgm:t>
        <a:bodyPr/>
        <a:lstStyle/>
        <a:p>
          <a:r>
            <a:rPr lang="en-US" b="0" i="0" dirty="0"/>
            <a:t>$0 AGI</a:t>
          </a:r>
        </a:p>
        <a:p>
          <a:r>
            <a:rPr lang="en-US" b="0" i="0" dirty="0"/>
            <a:t>$0 Wages</a:t>
          </a:r>
        </a:p>
        <a:p>
          <a:r>
            <a:rPr lang="en-US" b="0" i="0" dirty="0"/>
            <a:t>$0 Withholding</a:t>
          </a:r>
          <a:endParaRPr lang="en-US" dirty="0"/>
        </a:p>
      </dgm:t>
    </dgm:pt>
    <dgm:pt modelId="{FA899251-1C9C-4566-9E54-FD2C043B645A}" type="parTrans" cxnId="{BC9819CD-BC4B-4E36-A473-3E5D036B4F62}">
      <dgm:prSet/>
      <dgm:spPr/>
      <dgm:t>
        <a:bodyPr/>
        <a:lstStyle/>
        <a:p>
          <a:endParaRPr lang="en-US"/>
        </a:p>
      </dgm:t>
    </dgm:pt>
    <dgm:pt modelId="{C99ACCE0-8638-40D0-A463-815E65AD261D}" type="sibTrans" cxnId="{BC9819CD-BC4B-4E36-A473-3E5D036B4F62}">
      <dgm:prSet/>
      <dgm:spPr/>
      <dgm:t>
        <a:bodyPr/>
        <a:lstStyle/>
        <a:p>
          <a:endParaRPr lang="en-US"/>
        </a:p>
      </dgm:t>
    </dgm:pt>
    <dgm:pt modelId="{4DBD03CA-2406-41F3-A4A8-6F4632F65FC8}">
      <dgm:prSet/>
      <dgm:spPr/>
      <dgm:t>
        <a:bodyPr/>
        <a:lstStyle/>
        <a:p>
          <a:r>
            <a:rPr lang="en-US" b="0" i="0"/>
            <a:t>No Preparer</a:t>
          </a:r>
          <a:endParaRPr lang="en-US" dirty="0"/>
        </a:p>
      </dgm:t>
    </dgm:pt>
    <dgm:pt modelId="{39C4DBC9-9805-4636-8176-D579C20C349F}" type="parTrans" cxnId="{3229A61F-C7A2-4205-9144-56F0D565DE4B}">
      <dgm:prSet/>
      <dgm:spPr/>
      <dgm:t>
        <a:bodyPr/>
        <a:lstStyle/>
        <a:p>
          <a:endParaRPr lang="en-US"/>
        </a:p>
      </dgm:t>
    </dgm:pt>
    <dgm:pt modelId="{BFF900EF-0DEF-443B-9055-BCA8B02C47A9}" type="sibTrans" cxnId="{3229A61F-C7A2-4205-9144-56F0D565DE4B}">
      <dgm:prSet/>
      <dgm:spPr/>
      <dgm:t>
        <a:bodyPr/>
        <a:lstStyle/>
        <a:p>
          <a:endParaRPr lang="en-US"/>
        </a:p>
      </dgm:t>
    </dgm:pt>
    <dgm:pt modelId="{2C7094BA-CE5C-4FD1-BDE9-66AA67610E3B}" type="pres">
      <dgm:prSet presAssocID="{5D7DB763-3FC7-4FF6-977D-C5DF84BF43CF}" presName="diagram" presStyleCnt="0">
        <dgm:presLayoutVars>
          <dgm:dir/>
          <dgm:resizeHandles val="exact"/>
        </dgm:presLayoutVars>
      </dgm:prSet>
      <dgm:spPr/>
    </dgm:pt>
    <dgm:pt modelId="{CF84DE00-3DEB-4B01-A8C7-1977E694683F}" type="pres">
      <dgm:prSet presAssocID="{9C307482-2951-4F71-96A3-7446C977B0B8}" presName="node" presStyleLbl="node1" presStyleIdx="0" presStyleCnt="9">
        <dgm:presLayoutVars>
          <dgm:bulletEnabled val="1"/>
        </dgm:presLayoutVars>
      </dgm:prSet>
      <dgm:spPr/>
    </dgm:pt>
    <dgm:pt modelId="{9DA242C9-1962-4709-96D7-421EE9086BF5}" type="pres">
      <dgm:prSet presAssocID="{A750B761-A0C9-4CE9-ACD8-554ADE116072}" presName="sibTrans" presStyleCnt="0"/>
      <dgm:spPr/>
    </dgm:pt>
    <dgm:pt modelId="{6FF4D62E-1F52-4A4F-A1B7-D23062415EBA}" type="pres">
      <dgm:prSet presAssocID="{7F05D231-175A-4BCD-9DC5-C663AB2B404E}" presName="node" presStyleLbl="node1" presStyleIdx="1" presStyleCnt="9">
        <dgm:presLayoutVars>
          <dgm:bulletEnabled val="1"/>
        </dgm:presLayoutVars>
      </dgm:prSet>
      <dgm:spPr/>
    </dgm:pt>
    <dgm:pt modelId="{E954D280-BFE6-4C1F-B10A-756CE7C8AC02}" type="pres">
      <dgm:prSet presAssocID="{1DA25CEC-4201-4D27-95A9-0BB676041EBA}" presName="sibTrans" presStyleCnt="0"/>
      <dgm:spPr/>
    </dgm:pt>
    <dgm:pt modelId="{10E01759-7D2E-4494-905D-79C28EB80F21}" type="pres">
      <dgm:prSet presAssocID="{C5169FB0-EA82-4CEB-A771-DC2B522DDF11}" presName="node" presStyleLbl="node1" presStyleIdx="2" presStyleCnt="9">
        <dgm:presLayoutVars>
          <dgm:bulletEnabled val="1"/>
        </dgm:presLayoutVars>
      </dgm:prSet>
      <dgm:spPr/>
    </dgm:pt>
    <dgm:pt modelId="{BC64F268-ACB6-41C7-94CD-1192E1DAAF3E}" type="pres">
      <dgm:prSet presAssocID="{C99ACCE0-8638-40D0-A463-815E65AD261D}" presName="sibTrans" presStyleCnt="0"/>
      <dgm:spPr/>
    </dgm:pt>
    <dgm:pt modelId="{E9B6B262-9EA8-468A-A01E-F8421E9CA509}" type="pres">
      <dgm:prSet presAssocID="{4DBD03CA-2406-41F3-A4A8-6F4632F65FC8}" presName="node" presStyleLbl="node1" presStyleIdx="3" presStyleCnt="9">
        <dgm:presLayoutVars>
          <dgm:bulletEnabled val="1"/>
        </dgm:presLayoutVars>
      </dgm:prSet>
      <dgm:spPr/>
    </dgm:pt>
    <dgm:pt modelId="{F67D2CC3-D407-4C35-B78C-DC36145AF44C}" type="pres">
      <dgm:prSet presAssocID="{BFF900EF-0DEF-443B-9055-BCA8B02C47A9}" presName="sibTrans" presStyleCnt="0"/>
      <dgm:spPr/>
    </dgm:pt>
    <dgm:pt modelId="{B0D3DB04-1091-477E-B209-38F4FD23C60A}" type="pres">
      <dgm:prSet presAssocID="{95334BF6-6253-4306-AD5C-067683BCB9AF}" presName="node" presStyleLbl="node1" presStyleIdx="4" presStyleCnt="9">
        <dgm:presLayoutVars>
          <dgm:bulletEnabled val="1"/>
        </dgm:presLayoutVars>
      </dgm:prSet>
      <dgm:spPr/>
    </dgm:pt>
    <dgm:pt modelId="{B862CBD7-4CB6-43BF-8885-70E717017322}" type="pres">
      <dgm:prSet presAssocID="{EDE33450-62FB-48A2-B902-5E2DDD0614A2}" presName="sibTrans" presStyleCnt="0"/>
      <dgm:spPr/>
    </dgm:pt>
    <dgm:pt modelId="{99EF38D4-1294-41E9-BD3F-634A43CEAB2D}" type="pres">
      <dgm:prSet presAssocID="{1BCAFA34-36CB-4DBB-B33E-383EE22D3CFA}" presName="node" presStyleLbl="node1" presStyleIdx="5" presStyleCnt="9">
        <dgm:presLayoutVars>
          <dgm:bulletEnabled val="1"/>
        </dgm:presLayoutVars>
      </dgm:prSet>
      <dgm:spPr/>
    </dgm:pt>
    <dgm:pt modelId="{8EDA51FB-A1D0-4664-B206-1318277AEC54}" type="pres">
      <dgm:prSet presAssocID="{0AEB9BA4-4627-480C-9F4A-43EC53A79DF4}" presName="sibTrans" presStyleCnt="0"/>
      <dgm:spPr/>
    </dgm:pt>
    <dgm:pt modelId="{42785332-3F19-4EC2-BAD5-74535948B7E3}" type="pres">
      <dgm:prSet presAssocID="{8486E6D1-05F6-46B5-A5B6-2E38FAC4FF6E}" presName="node" presStyleLbl="node1" presStyleIdx="6" presStyleCnt="9">
        <dgm:presLayoutVars>
          <dgm:bulletEnabled val="1"/>
        </dgm:presLayoutVars>
      </dgm:prSet>
      <dgm:spPr/>
    </dgm:pt>
    <dgm:pt modelId="{DD2E2FA5-8E20-45B5-B4B3-174988AAE4E0}" type="pres">
      <dgm:prSet presAssocID="{ED35E5D1-7027-4940-ABEF-9C727B883942}" presName="sibTrans" presStyleCnt="0"/>
      <dgm:spPr/>
    </dgm:pt>
    <dgm:pt modelId="{AAD65CC5-BEFE-4FA8-9882-CFEF7B0D34C6}" type="pres">
      <dgm:prSet presAssocID="{143B2E12-C19C-4065-8CCB-E345EB9AE8DA}" presName="node" presStyleLbl="node1" presStyleIdx="7" presStyleCnt="9">
        <dgm:presLayoutVars>
          <dgm:bulletEnabled val="1"/>
        </dgm:presLayoutVars>
      </dgm:prSet>
      <dgm:spPr/>
    </dgm:pt>
    <dgm:pt modelId="{0B9D5EE5-5951-4E98-B643-B7993060C9E1}" type="pres">
      <dgm:prSet presAssocID="{B7C62EF0-0517-4E77-B4F3-7046C24395F3}" presName="sibTrans" presStyleCnt="0"/>
      <dgm:spPr/>
    </dgm:pt>
    <dgm:pt modelId="{751375B5-0BD9-492D-B365-838086B87024}" type="pres">
      <dgm:prSet presAssocID="{EE78B351-8294-4E67-80B8-41CE5C8BA649}" presName="node" presStyleLbl="node1" presStyleIdx="8" presStyleCnt="9">
        <dgm:presLayoutVars>
          <dgm:bulletEnabled val="1"/>
        </dgm:presLayoutVars>
      </dgm:prSet>
      <dgm:spPr/>
    </dgm:pt>
  </dgm:ptLst>
  <dgm:cxnLst>
    <dgm:cxn modelId="{3229A61F-C7A2-4205-9144-56F0D565DE4B}" srcId="{5D7DB763-3FC7-4FF6-977D-C5DF84BF43CF}" destId="{4DBD03CA-2406-41F3-A4A8-6F4632F65FC8}" srcOrd="3" destOrd="0" parTransId="{39C4DBC9-9805-4636-8176-D579C20C349F}" sibTransId="{BFF900EF-0DEF-443B-9055-BCA8B02C47A9}"/>
    <dgm:cxn modelId="{845EAA26-F24F-483F-8428-2A2092AFF142}" srcId="{5D7DB763-3FC7-4FF6-977D-C5DF84BF43CF}" destId="{EE78B351-8294-4E67-80B8-41CE5C8BA649}" srcOrd="8" destOrd="0" parTransId="{037BCBEA-B360-4F93-B0AB-EDC60DEC0296}" sibTransId="{90637507-4B14-4926-B199-FEA98E7A1897}"/>
    <dgm:cxn modelId="{346C8833-6380-43D0-BF43-A3D95B820B74}" type="presOf" srcId="{C5169FB0-EA82-4CEB-A771-DC2B522DDF11}" destId="{10E01759-7D2E-4494-905D-79C28EB80F21}" srcOrd="0" destOrd="0" presId="urn:microsoft.com/office/officeart/2005/8/layout/default"/>
    <dgm:cxn modelId="{ECCAEE3D-54ED-41EE-95B0-66D2D6824862}" type="presOf" srcId="{4DBD03CA-2406-41F3-A4A8-6F4632F65FC8}" destId="{E9B6B262-9EA8-468A-A01E-F8421E9CA509}" srcOrd="0" destOrd="0" presId="urn:microsoft.com/office/officeart/2005/8/layout/default"/>
    <dgm:cxn modelId="{37C94340-69EE-49F7-AA24-85198618F32C}" srcId="{5D7DB763-3FC7-4FF6-977D-C5DF84BF43CF}" destId="{143B2E12-C19C-4065-8CCB-E345EB9AE8DA}" srcOrd="7" destOrd="0" parTransId="{B6DC44EE-1787-4B76-822B-0D528189257A}" sibTransId="{B7C62EF0-0517-4E77-B4F3-7046C24395F3}"/>
    <dgm:cxn modelId="{6DFB7A5D-88ED-4C27-9A7D-B23D37D16CCC}" type="presOf" srcId="{8486E6D1-05F6-46B5-A5B6-2E38FAC4FF6E}" destId="{42785332-3F19-4EC2-BAD5-74535948B7E3}" srcOrd="0" destOrd="0" presId="urn:microsoft.com/office/officeart/2005/8/layout/default"/>
    <dgm:cxn modelId="{4C34DD63-DBC9-40C6-811F-9F735A53BBBD}" type="presOf" srcId="{7F05D231-175A-4BCD-9DC5-C663AB2B404E}" destId="{6FF4D62E-1F52-4A4F-A1B7-D23062415EBA}" srcOrd="0" destOrd="0" presId="urn:microsoft.com/office/officeart/2005/8/layout/default"/>
    <dgm:cxn modelId="{E7E5B465-2383-49AC-8A33-B41D925E3480}" srcId="{5D7DB763-3FC7-4FF6-977D-C5DF84BF43CF}" destId="{1BCAFA34-36CB-4DBB-B33E-383EE22D3CFA}" srcOrd="5" destOrd="0" parTransId="{1F2F2840-5955-4695-A5DD-D4DE23DF865E}" sibTransId="{0AEB9BA4-4627-480C-9F4A-43EC53A79DF4}"/>
    <dgm:cxn modelId="{597A016D-1E10-437C-A72E-6D67BC5C5BDB}" type="presOf" srcId="{143B2E12-C19C-4065-8CCB-E345EB9AE8DA}" destId="{AAD65CC5-BEFE-4FA8-9882-CFEF7B0D34C6}" srcOrd="0" destOrd="0" presId="urn:microsoft.com/office/officeart/2005/8/layout/default"/>
    <dgm:cxn modelId="{CB45E355-56E1-4E92-8E12-E9402473F98A}" type="presOf" srcId="{EE78B351-8294-4E67-80B8-41CE5C8BA649}" destId="{751375B5-0BD9-492D-B365-838086B87024}" srcOrd="0" destOrd="0" presId="urn:microsoft.com/office/officeart/2005/8/layout/default"/>
    <dgm:cxn modelId="{BF819659-B510-497F-8C81-FD974451E4E6}" type="presOf" srcId="{9C307482-2951-4F71-96A3-7446C977B0B8}" destId="{CF84DE00-3DEB-4B01-A8C7-1977E694683F}" srcOrd="0" destOrd="0" presId="urn:microsoft.com/office/officeart/2005/8/layout/default"/>
    <dgm:cxn modelId="{B070ED7E-CFD9-4C61-A0E1-D2FBA4ADC7FE}" type="presOf" srcId="{95334BF6-6253-4306-AD5C-067683BCB9AF}" destId="{B0D3DB04-1091-477E-B209-38F4FD23C60A}" srcOrd="0" destOrd="0" presId="urn:microsoft.com/office/officeart/2005/8/layout/default"/>
    <dgm:cxn modelId="{C908A395-1155-4E84-A976-8B744080FC9D}" srcId="{5D7DB763-3FC7-4FF6-977D-C5DF84BF43CF}" destId="{7F05D231-175A-4BCD-9DC5-C663AB2B404E}" srcOrd="1" destOrd="0" parTransId="{9F0730C1-6794-4A2A-A6F8-65A84B9A451E}" sibTransId="{1DA25CEC-4201-4D27-95A9-0BB676041EBA}"/>
    <dgm:cxn modelId="{A7447DB1-E6CF-4DFB-9B2A-D4602F04F7BD}" srcId="{5D7DB763-3FC7-4FF6-977D-C5DF84BF43CF}" destId="{9C307482-2951-4F71-96A3-7446C977B0B8}" srcOrd="0" destOrd="0" parTransId="{687DE9A2-425C-401C-B1E1-02F9ADF1481B}" sibTransId="{A750B761-A0C9-4CE9-ACD8-554ADE116072}"/>
    <dgm:cxn modelId="{BC9819CD-BC4B-4E36-A473-3E5D036B4F62}" srcId="{5D7DB763-3FC7-4FF6-977D-C5DF84BF43CF}" destId="{C5169FB0-EA82-4CEB-A771-DC2B522DDF11}" srcOrd="2" destOrd="0" parTransId="{FA899251-1C9C-4566-9E54-FD2C043B645A}" sibTransId="{C99ACCE0-8638-40D0-A463-815E65AD261D}"/>
    <dgm:cxn modelId="{BD1F58D3-5856-4D1C-B584-784F5183F66B}" srcId="{5D7DB763-3FC7-4FF6-977D-C5DF84BF43CF}" destId="{8486E6D1-05F6-46B5-A5B6-2E38FAC4FF6E}" srcOrd="6" destOrd="0" parTransId="{F93E1ECE-B1DD-40C1-9295-4C20A955B2F8}" sibTransId="{ED35E5D1-7027-4940-ABEF-9C727B883942}"/>
    <dgm:cxn modelId="{E002A6DE-CA2D-44B1-B778-B4C5E30424E8}" type="presOf" srcId="{1BCAFA34-36CB-4DBB-B33E-383EE22D3CFA}" destId="{99EF38D4-1294-41E9-BD3F-634A43CEAB2D}" srcOrd="0" destOrd="0" presId="urn:microsoft.com/office/officeart/2005/8/layout/default"/>
    <dgm:cxn modelId="{05D412FC-0D83-4482-B7AD-D36DED030476}" srcId="{5D7DB763-3FC7-4FF6-977D-C5DF84BF43CF}" destId="{95334BF6-6253-4306-AD5C-067683BCB9AF}" srcOrd="4" destOrd="0" parTransId="{2692DEDC-0B31-4C14-9B49-51EE0740D014}" sibTransId="{EDE33450-62FB-48A2-B902-5E2DDD0614A2}"/>
    <dgm:cxn modelId="{5114F7FD-A3E1-45C5-8719-F9AE670F79E9}" type="presOf" srcId="{5D7DB763-3FC7-4FF6-977D-C5DF84BF43CF}" destId="{2C7094BA-CE5C-4FD1-BDE9-66AA67610E3B}" srcOrd="0" destOrd="0" presId="urn:microsoft.com/office/officeart/2005/8/layout/default"/>
    <dgm:cxn modelId="{69E226E0-F59E-4D35-BE6A-8AFB6885999E}" type="presParOf" srcId="{2C7094BA-CE5C-4FD1-BDE9-66AA67610E3B}" destId="{CF84DE00-3DEB-4B01-A8C7-1977E694683F}" srcOrd="0" destOrd="0" presId="urn:microsoft.com/office/officeart/2005/8/layout/default"/>
    <dgm:cxn modelId="{7CA07BAB-B92A-4A8B-9580-4DAE954A2DAE}" type="presParOf" srcId="{2C7094BA-CE5C-4FD1-BDE9-66AA67610E3B}" destId="{9DA242C9-1962-4709-96D7-421EE9086BF5}" srcOrd="1" destOrd="0" presId="urn:microsoft.com/office/officeart/2005/8/layout/default"/>
    <dgm:cxn modelId="{9C15C6E5-137B-47F7-A0A3-BE9BFEC6BB0B}" type="presParOf" srcId="{2C7094BA-CE5C-4FD1-BDE9-66AA67610E3B}" destId="{6FF4D62E-1F52-4A4F-A1B7-D23062415EBA}" srcOrd="2" destOrd="0" presId="urn:microsoft.com/office/officeart/2005/8/layout/default"/>
    <dgm:cxn modelId="{34EB9489-7CA2-4D2D-BD35-FC759CCD4F6B}" type="presParOf" srcId="{2C7094BA-CE5C-4FD1-BDE9-66AA67610E3B}" destId="{E954D280-BFE6-4C1F-B10A-756CE7C8AC02}" srcOrd="3" destOrd="0" presId="urn:microsoft.com/office/officeart/2005/8/layout/default"/>
    <dgm:cxn modelId="{4762E811-BC02-4544-A725-CB905BFF4A89}" type="presParOf" srcId="{2C7094BA-CE5C-4FD1-BDE9-66AA67610E3B}" destId="{10E01759-7D2E-4494-905D-79C28EB80F21}" srcOrd="4" destOrd="0" presId="urn:microsoft.com/office/officeart/2005/8/layout/default"/>
    <dgm:cxn modelId="{451FED06-3620-479B-B5D9-ADC822A65E59}" type="presParOf" srcId="{2C7094BA-CE5C-4FD1-BDE9-66AA67610E3B}" destId="{BC64F268-ACB6-41C7-94CD-1192E1DAAF3E}" srcOrd="5" destOrd="0" presId="urn:microsoft.com/office/officeart/2005/8/layout/default"/>
    <dgm:cxn modelId="{69B0C960-576C-4200-8224-61692F4F11B5}" type="presParOf" srcId="{2C7094BA-CE5C-4FD1-BDE9-66AA67610E3B}" destId="{E9B6B262-9EA8-468A-A01E-F8421E9CA509}" srcOrd="6" destOrd="0" presId="urn:microsoft.com/office/officeart/2005/8/layout/default"/>
    <dgm:cxn modelId="{0DB12D3A-55DE-49A2-BC8D-BC5920550905}" type="presParOf" srcId="{2C7094BA-CE5C-4FD1-BDE9-66AA67610E3B}" destId="{F67D2CC3-D407-4C35-B78C-DC36145AF44C}" srcOrd="7" destOrd="0" presId="urn:microsoft.com/office/officeart/2005/8/layout/default"/>
    <dgm:cxn modelId="{7BA7D2A5-78EC-4982-8DD9-289D01A74AC7}" type="presParOf" srcId="{2C7094BA-CE5C-4FD1-BDE9-66AA67610E3B}" destId="{B0D3DB04-1091-477E-B209-38F4FD23C60A}" srcOrd="8" destOrd="0" presId="urn:microsoft.com/office/officeart/2005/8/layout/default"/>
    <dgm:cxn modelId="{D7F7EEF4-D01B-4129-8A4E-893D01BAFB56}" type="presParOf" srcId="{2C7094BA-CE5C-4FD1-BDE9-66AA67610E3B}" destId="{B862CBD7-4CB6-43BF-8885-70E717017322}" srcOrd="9" destOrd="0" presId="urn:microsoft.com/office/officeart/2005/8/layout/default"/>
    <dgm:cxn modelId="{A70DD90F-6B77-45A3-BC3B-705B9C678A61}" type="presParOf" srcId="{2C7094BA-CE5C-4FD1-BDE9-66AA67610E3B}" destId="{99EF38D4-1294-41E9-BD3F-634A43CEAB2D}" srcOrd="10" destOrd="0" presId="urn:microsoft.com/office/officeart/2005/8/layout/default"/>
    <dgm:cxn modelId="{7EAF15CE-6F25-4848-B135-5B6812CEB7E0}" type="presParOf" srcId="{2C7094BA-CE5C-4FD1-BDE9-66AA67610E3B}" destId="{8EDA51FB-A1D0-4664-B206-1318277AEC54}" srcOrd="11" destOrd="0" presId="urn:microsoft.com/office/officeart/2005/8/layout/default"/>
    <dgm:cxn modelId="{1787BD51-B702-44D6-8DBC-49448D6993A2}" type="presParOf" srcId="{2C7094BA-CE5C-4FD1-BDE9-66AA67610E3B}" destId="{42785332-3F19-4EC2-BAD5-74535948B7E3}" srcOrd="12" destOrd="0" presId="urn:microsoft.com/office/officeart/2005/8/layout/default"/>
    <dgm:cxn modelId="{5B50F1FD-D8A7-4400-8E4F-F0868AB9339A}" type="presParOf" srcId="{2C7094BA-CE5C-4FD1-BDE9-66AA67610E3B}" destId="{DD2E2FA5-8E20-45B5-B4B3-174988AAE4E0}" srcOrd="13" destOrd="0" presId="urn:microsoft.com/office/officeart/2005/8/layout/default"/>
    <dgm:cxn modelId="{E365965D-0293-49DE-95AF-E43544784FF6}" type="presParOf" srcId="{2C7094BA-CE5C-4FD1-BDE9-66AA67610E3B}" destId="{AAD65CC5-BEFE-4FA8-9882-CFEF7B0D34C6}" srcOrd="14" destOrd="0" presId="urn:microsoft.com/office/officeart/2005/8/layout/default"/>
    <dgm:cxn modelId="{F7873D77-8E6F-426E-82D4-360A7377F95E}" type="presParOf" srcId="{2C7094BA-CE5C-4FD1-BDE9-66AA67610E3B}" destId="{0B9D5EE5-5951-4E98-B643-B7993060C9E1}" srcOrd="15" destOrd="0" presId="urn:microsoft.com/office/officeart/2005/8/layout/default"/>
    <dgm:cxn modelId="{C6D17AA8-A895-4DC7-BB8F-327B981B530E}" type="presParOf" srcId="{2C7094BA-CE5C-4FD1-BDE9-66AA67610E3B}" destId="{751375B5-0BD9-492D-B365-838086B8702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3FDD80-22A2-47A6-8623-D907496CED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CDDFF-83D3-4AB2-8FA1-D2A8833F05FE}">
      <dgm:prSet/>
      <dgm:spPr/>
      <dgm:t>
        <a:bodyPr/>
        <a:lstStyle/>
        <a:p>
          <a:r>
            <a:rPr lang="en-US" b="0" i="0" dirty="0"/>
            <a:t>Bank Leading Zeros or Digits</a:t>
          </a:r>
          <a:endParaRPr lang="en-US" dirty="0"/>
        </a:p>
      </dgm:t>
    </dgm:pt>
    <dgm:pt modelId="{4A31F4A4-44BA-4B05-96E2-56B03698B2D0}" type="parTrans" cxnId="{18001C77-0766-4B29-AB3A-9EB7BD94CF73}">
      <dgm:prSet/>
      <dgm:spPr/>
      <dgm:t>
        <a:bodyPr/>
        <a:lstStyle/>
        <a:p>
          <a:endParaRPr lang="en-US"/>
        </a:p>
      </dgm:t>
    </dgm:pt>
    <dgm:pt modelId="{0A006749-AF0A-47D8-B7C5-F2BE0EA20A47}" type="sibTrans" cxnId="{18001C77-0766-4B29-AB3A-9EB7BD94CF73}">
      <dgm:prSet/>
      <dgm:spPr/>
      <dgm:t>
        <a:bodyPr/>
        <a:lstStyle/>
        <a:p>
          <a:endParaRPr lang="en-US"/>
        </a:p>
      </dgm:t>
    </dgm:pt>
    <dgm:pt modelId="{36C909A3-4FA3-4835-8803-C8B406363157}">
      <dgm:prSet/>
      <dgm:spPr/>
      <dgm:t>
        <a:bodyPr/>
        <a:lstStyle/>
        <a:p>
          <a:r>
            <a:rPr lang="en-US" b="0" i="0" dirty="0"/>
            <a:t>Prepaid Banks</a:t>
          </a:r>
          <a:endParaRPr lang="en-US" dirty="0"/>
        </a:p>
      </dgm:t>
    </dgm:pt>
    <dgm:pt modelId="{CA9C5107-361D-45C3-A90E-2EFBCCD15D40}" type="parTrans" cxnId="{6C568D0B-C280-4E63-BFB5-A2AE56ACA24B}">
      <dgm:prSet/>
      <dgm:spPr/>
      <dgm:t>
        <a:bodyPr/>
        <a:lstStyle/>
        <a:p>
          <a:endParaRPr lang="en-US"/>
        </a:p>
      </dgm:t>
    </dgm:pt>
    <dgm:pt modelId="{6146FE28-D159-4C8B-B06B-FE0F87EBC409}" type="sibTrans" cxnId="{6C568D0B-C280-4E63-BFB5-A2AE56ACA24B}">
      <dgm:prSet/>
      <dgm:spPr/>
      <dgm:t>
        <a:bodyPr/>
        <a:lstStyle/>
        <a:p>
          <a:endParaRPr lang="en-US"/>
        </a:p>
      </dgm:t>
    </dgm:pt>
    <dgm:pt modelId="{809E7793-7034-4C58-8652-FEC653F69DDB}">
      <dgm:prSet/>
      <dgm:spPr/>
      <dgm:t>
        <a:bodyPr/>
        <a:lstStyle/>
        <a:p>
          <a:r>
            <a:rPr lang="en-US" b="0" i="0" dirty="0"/>
            <a:t>Duplicate Currency Amounts</a:t>
          </a:r>
          <a:endParaRPr lang="en-US" dirty="0"/>
        </a:p>
      </dgm:t>
    </dgm:pt>
    <dgm:pt modelId="{A20B5DE0-D3B8-4E63-8296-7B43BD3A98EC}" type="parTrans" cxnId="{BB929D55-7E9E-4730-8F27-587C8BCF80B8}">
      <dgm:prSet/>
      <dgm:spPr/>
      <dgm:t>
        <a:bodyPr/>
        <a:lstStyle/>
        <a:p>
          <a:endParaRPr lang="en-US"/>
        </a:p>
      </dgm:t>
    </dgm:pt>
    <dgm:pt modelId="{726C9839-6E71-49B6-9164-3418205D1124}" type="sibTrans" cxnId="{BB929D55-7E9E-4730-8F27-587C8BCF80B8}">
      <dgm:prSet/>
      <dgm:spPr/>
      <dgm:t>
        <a:bodyPr/>
        <a:lstStyle/>
        <a:p>
          <a:endParaRPr lang="en-US"/>
        </a:p>
      </dgm:t>
    </dgm:pt>
    <dgm:pt modelId="{7F17019C-6386-420A-BCD1-985091EA7696}">
      <dgm:prSet/>
      <dgm:spPr/>
      <dgm:t>
        <a:bodyPr/>
        <a:lstStyle/>
        <a:p>
          <a:r>
            <a:rPr lang="en-US" b="0" i="0" dirty="0"/>
            <a:t>Proxies and VPNs</a:t>
          </a:r>
          <a:endParaRPr lang="en-US" dirty="0"/>
        </a:p>
      </dgm:t>
    </dgm:pt>
    <dgm:pt modelId="{736AF1F2-B7C5-4448-88E0-B4E14579DB29}" type="parTrans" cxnId="{1019EC6B-2292-45D2-87CE-C3F8D616BE16}">
      <dgm:prSet/>
      <dgm:spPr/>
      <dgm:t>
        <a:bodyPr/>
        <a:lstStyle/>
        <a:p>
          <a:endParaRPr lang="en-US"/>
        </a:p>
      </dgm:t>
    </dgm:pt>
    <dgm:pt modelId="{341E6488-D54C-4641-988C-49C7AB33DCA9}" type="sibTrans" cxnId="{1019EC6B-2292-45D2-87CE-C3F8D616BE16}">
      <dgm:prSet/>
      <dgm:spPr/>
      <dgm:t>
        <a:bodyPr/>
        <a:lstStyle/>
        <a:p>
          <a:endParaRPr lang="en-US"/>
        </a:p>
      </dgm:t>
    </dgm:pt>
    <dgm:pt modelId="{7039DAA3-9F55-4D5B-8E16-D25B762A5497}">
      <dgm:prSet/>
      <dgm:spPr/>
      <dgm:t>
        <a:bodyPr/>
        <a:lstStyle/>
        <a:p>
          <a:r>
            <a:rPr lang="en-US" b="0" i="0" dirty="0"/>
            <a:t>Identity Cycling</a:t>
          </a:r>
          <a:endParaRPr lang="en-US" dirty="0"/>
        </a:p>
      </dgm:t>
    </dgm:pt>
    <dgm:pt modelId="{DDDF8B5C-DB3C-4365-9D62-AC48859271C6}" type="parTrans" cxnId="{5ACA905D-507A-40CC-BBC0-598C81233E15}">
      <dgm:prSet/>
      <dgm:spPr/>
      <dgm:t>
        <a:bodyPr/>
        <a:lstStyle/>
        <a:p>
          <a:endParaRPr lang="en-US"/>
        </a:p>
      </dgm:t>
    </dgm:pt>
    <dgm:pt modelId="{3C1DC067-7BD9-4E9A-B0A0-E978ED940214}" type="sibTrans" cxnId="{5ACA905D-507A-40CC-BBC0-598C81233E15}">
      <dgm:prSet/>
      <dgm:spPr/>
      <dgm:t>
        <a:bodyPr/>
        <a:lstStyle/>
        <a:p>
          <a:endParaRPr lang="en-US"/>
        </a:p>
      </dgm:t>
    </dgm:pt>
    <dgm:pt modelId="{7401DF67-21DA-4463-9CEA-8A60A392DD49}" type="pres">
      <dgm:prSet presAssocID="{6C3FDD80-22A2-47A6-8623-D907496CED1E}" presName="linear" presStyleCnt="0">
        <dgm:presLayoutVars>
          <dgm:animLvl val="lvl"/>
          <dgm:resizeHandles val="exact"/>
        </dgm:presLayoutVars>
      </dgm:prSet>
      <dgm:spPr/>
    </dgm:pt>
    <dgm:pt modelId="{3695C339-52F1-4A18-86F8-3DD4B479FDB8}" type="pres">
      <dgm:prSet presAssocID="{5AFCDDFF-83D3-4AB2-8FA1-D2A8833F05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E8BCCFD-9BC0-4EA3-A5FA-572C863181D9}" type="pres">
      <dgm:prSet presAssocID="{0A006749-AF0A-47D8-B7C5-F2BE0EA20A47}" presName="spacer" presStyleCnt="0"/>
      <dgm:spPr/>
    </dgm:pt>
    <dgm:pt modelId="{68C389F6-4491-4285-99ED-2FD852C1D19E}" type="pres">
      <dgm:prSet presAssocID="{36C909A3-4FA3-4835-8803-C8B40636315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EBBBC5-34A5-4A53-9177-B2F9EDE525DA}" type="pres">
      <dgm:prSet presAssocID="{6146FE28-D159-4C8B-B06B-FE0F87EBC409}" presName="spacer" presStyleCnt="0"/>
      <dgm:spPr/>
    </dgm:pt>
    <dgm:pt modelId="{29F5C769-94D1-49F6-B3DA-EB0E08533A8A}" type="pres">
      <dgm:prSet presAssocID="{809E7793-7034-4C58-8652-FEC653F69D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CF33114-F5CA-4092-B6EC-962C71886043}" type="pres">
      <dgm:prSet presAssocID="{726C9839-6E71-49B6-9164-3418205D1124}" presName="spacer" presStyleCnt="0"/>
      <dgm:spPr/>
    </dgm:pt>
    <dgm:pt modelId="{FE9B0B1F-E511-4D9F-8890-B1F9F9CD4F4A}" type="pres">
      <dgm:prSet presAssocID="{7F17019C-6386-420A-BCD1-985091EA76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8EEA93-E9F3-49AF-9738-837DA4C14BAF}" type="pres">
      <dgm:prSet presAssocID="{341E6488-D54C-4641-988C-49C7AB33DCA9}" presName="spacer" presStyleCnt="0"/>
      <dgm:spPr/>
    </dgm:pt>
    <dgm:pt modelId="{5DB4F7AB-B31E-4070-9082-517164802F62}" type="pres">
      <dgm:prSet presAssocID="{7039DAA3-9F55-4D5B-8E16-D25B762A549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C568D0B-C280-4E63-BFB5-A2AE56ACA24B}" srcId="{6C3FDD80-22A2-47A6-8623-D907496CED1E}" destId="{36C909A3-4FA3-4835-8803-C8B406363157}" srcOrd="1" destOrd="0" parTransId="{CA9C5107-361D-45C3-A90E-2EFBCCD15D40}" sibTransId="{6146FE28-D159-4C8B-B06B-FE0F87EBC409}"/>
    <dgm:cxn modelId="{46240134-22D4-4A9B-8DA1-3E6107B7FA16}" type="presOf" srcId="{5AFCDDFF-83D3-4AB2-8FA1-D2A8833F05FE}" destId="{3695C339-52F1-4A18-86F8-3DD4B479FDB8}" srcOrd="0" destOrd="0" presId="urn:microsoft.com/office/officeart/2005/8/layout/vList2"/>
    <dgm:cxn modelId="{3506103F-0EA1-4E97-9377-4CD7A0629C1B}" type="presOf" srcId="{809E7793-7034-4C58-8652-FEC653F69DDB}" destId="{29F5C769-94D1-49F6-B3DA-EB0E08533A8A}" srcOrd="0" destOrd="0" presId="urn:microsoft.com/office/officeart/2005/8/layout/vList2"/>
    <dgm:cxn modelId="{5ACA905D-507A-40CC-BBC0-598C81233E15}" srcId="{6C3FDD80-22A2-47A6-8623-D907496CED1E}" destId="{7039DAA3-9F55-4D5B-8E16-D25B762A5497}" srcOrd="4" destOrd="0" parTransId="{DDDF8B5C-DB3C-4365-9D62-AC48859271C6}" sibTransId="{3C1DC067-7BD9-4E9A-B0A0-E978ED940214}"/>
    <dgm:cxn modelId="{E1006A6A-745A-431A-95D1-B5329258EA76}" type="presOf" srcId="{6C3FDD80-22A2-47A6-8623-D907496CED1E}" destId="{7401DF67-21DA-4463-9CEA-8A60A392DD49}" srcOrd="0" destOrd="0" presId="urn:microsoft.com/office/officeart/2005/8/layout/vList2"/>
    <dgm:cxn modelId="{1019EC6B-2292-45D2-87CE-C3F8D616BE16}" srcId="{6C3FDD80-22A2-47A6-8623-D907496CED1E}" destId="{7F17019C-6386-420A-BCD1-985091EA7696}" srcOrd="3" destOrd="0" parTransId="{736AF1F2-B7C5-4448-88E0-B4E14579DB29}" sibTransId="{341E6488-D54C-4641-988C-49C7AB33DCA9}"/>
    <dgm:cxn modelId="{BB929D55-7E9E-4730-8F27-587C8BCF80B8}" srcId="{6C3FDD80-22A2-47A6-8623-D907496CED1E}" destId="{809E7793-7034-4C58-8652-FEC653F69DDB}" srcOrd="2" destOrd="0" parTransId="{A20B5DE0-D3B8-4E63-8296-7B43BD3A98EC}" sibTransId="{726C9839-6E71-49B6-9164-3418205D1124}"/>
    <dgm:cxn modelId="{18001C77-0766-4B29-AB3A-9EB7BD94CF73}" srcId="{6C3FDD80-22A2-47A6-8623-D907496CED1E}" destId="{5AFCDDFF-83D3-4AB2-8FA1-D2A8833F05FE}" srcOrd="0" destOrd="0" parTransId="{4A31F4A4-44BA-4B05-96E2-56B03698B2D0}" sibTransId="{0A006749-AF0A-47D8-B7C5-F2BE0EA20A47}"/>
    <dgm:cxn modelId="{16633480-6B2D-4CC4-B0B6-F70B0733593D}" type="presOf" srcId="{7039DAA3-9F55-4D5B-8E16-D25B762A5497}" destId="{5DB4F7AB-B31E-4070-9082-517164802F62}" srcOrd="0" destOrd="0" presId="urn:microsoft.com/office/officeart/2005/8/layout/vList2"/>
    <dgm:cxn modelId="{716FBEDA-7D76-43DE-842B-649A939859A3}" type="presOf" srcId="{7F17019C-6386-420A-BCD1-985091EA7696}" destId="{FE9B0B1F-E511-4D9F-8890-B1F9F9CD4F4A}" srcOrd="0" destOrd="0" presId="urn:microsoft.com/office/officeart/2005/8/layout/vList2"/>
    <dgm:cxn modelId="{080E64E0-A5FA-4425-B3E4-6F0D0445D3F1}" type="presOf" srcId="{36C909A3-4FA3-4835-8803-C8B406363157}" destId="{68C389F6-4491-4285-99ED-2FD852C1D19E}" srcOrd="0" destOrd="0" presId="urn:microsoft.com/office/officeart/2005/8/layout/vList2"/>
    <dgm:cxn modelId="{A7BC458E-EE7C-4329-BEBB-95E0D531D2DD}" type="presParOf" srcId="{7401DF67-21DA-4463-9CEA-8A60A392DD49}" destId="{3695C339-52F1-4A18-86F8-3DD4B479FDB8}" srcOrd="0" destOrd="0" presId="urn:microsoft.com/office/officeart/2005/8/layout/vList2"/>
    <dgm:cxn modelId="{9DFD7A3D-C772-46D8-89E1-16746F67F70D}" type="presParOf" srcId="{7401DF67-21DA-4463-9CEA-8A60A392DD49}" destId="{4E8BCCFD-9BC0-4EA3-A5FA-572C863181D9}" srcOrd="1" destOrd="0" presId="urn:microsoft.com/office/officeart/2005/8/layout/vList2"/>
    <dgm:cxn modelId="{9DBF43DE-4B5E-42C6-AD65-32E7CAA55141}" type="presParOf" srcId="{7401DF67-21DA-4463-9CEA-8A60A392DD49}" destId="{68C389F6-4491-4285-99ED-2FD852C1D19E}" srcOrd="2" destOrd="0" presId="urn:microsoft.com/office/officeart/2005/8/layout/vList2"/>
    <dgm:cxn modelId="{1B370D2A-AF37-4ECC-8DD3-CC4316AF737F}" type="presParOf" srcId="{7401DF67-21DA-4463-9CEA-8A60A392DD49}" destId="{E9EBBBC5-34A5-4A53-9177-B2F9EDE525DA}" srcOrd="3" destOrd="0" presId="urn:microsoft.com/office/officeart/2005/8/layout/vList2"/>
    <dgm:cxn modelId="{74AAD0C3-3AA7-4939-85D0-9E3DC6489260}" type="presParOf" srcId="{7401DF67-21DA-4463-9CEA-8A60A392DD49}" destId="{29F5C769-94D1-49F6-B3DA-EB0E08533A8A}" srcOrd="4" destOrd="0" presId="urn:microsoft.com/office/officeart/2005/8/layout/vList2"/>
    <dgm:cxn modelId="{504A7DC5-2B59-454B-98D8-D4A26DD1F166}" type="presParOf" srcId="{7401DF67-21DA-4463-9CEA-8A60A392DD49}" destId="{FCF33114-F5CA-4092-B6EC-962C71886043}" srcOrd="5" destOrd="0" presId="urn:microsoft.com/office/officeart/2005/8/layout/vList2"/>
    <dgm:cxn modelId="{F7EFDF02-3F9A-4562-89B1-2A2CD4A89053}" type="presParOf" srcId="{7401DF67-21DA-4463-9CEA-8A60A392DD49}" destId="{FE9B0B1F-E511-4D9F-8890-B1F9F9CD4F4A}" srcOrd="6" destOrd="0" presId="urn:microsoft.com/office/officeart/2005/8/layout/vList2"/>
    <dgm:cxn modelId="{5E634F9D-DCD3-4D97-8A41-A6B2A499172D}" type="presParOf" srcId="{7401DF67-21DA-4463-9CEA-8A60A392DD49}" destId="{998EEA93-E9F3-49AF-9738-837DA4C14BAF}" srcOrd="7" destOrd="0" presId="urn:microsoft.com/office/officeart/2005/8/layout/vList2"/>
    <dgm:cxn modelId="{D16A30FE-3A6B-400C-B712-995CE002D282}" type="presParOf" srcId="{7401DF67-21DA-4463-9CEA-8A60A392DD49}" destId="{5DB4F7AB-B31E-4070-9082-517164802F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3FDD80-22A2-47A6-8623-D907496CED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CDDFF-83D3-4AB2-8FA1-D2A8833F05FE}">
      <dgm:prSet/>
      <dgm:spPr/>
      <dgm:t>
        <a:bodyPr/>
        <a:lstStyle/>
        <a:p>
          <a:r>
            <a:rPr lang="en-US" b="0" i="0" dirty="0"/>
            <a:t>Email Duplicate Tactics</a:t>
          </a:r>
          <a:endParaRPr lang="en-US" dirty="0"/>
        </a:p>
      </dgm:t>
    </dgm:pt>
    <dgm:pt modelId="{4A31F4A4-44BA-4B05-96E2-56B03698B2D0}" type="parTrans" cxnId="{18001C77-0766-4B29-AB3A-9EB7BD94CF73}">
      <dgm:prSet/>
      <dgm:spPr/>
      <dgm:t>
        <a:bodyPr/>
        <a:lstStyle/>
        <a:p>
          <a:endParaRPr lang="en-US"/>
        </a:p>
      </dgm:t>
    </dgm:pt>
    <dgm:pt modelId="{0A006749-AF0A-47D8-B7C5-F2BE0EA20A47}" type="sibTrans" cxnId="{18001C77-0766-4B29-AB3A-9EB7BD94CF73}">
      <dgm:prSet/>
      <dgm:spPr/>
      <dgm:t>
        <a:bodyPr/>
        <a:lstStyle/>
        <a:p>
          <a:endParaRPr lang="en-US"/>
        </a:p>
      </dgm:t>
    </dgm:pt>
    <dgm:pt modelId="{36C909A3-4FA3-4835-8803-C8B406363157}">
      <dgm:prSet/>
      <dgm:spPr/>
      <dgm:t>
        <a:bodyPr/>
        <a:lstStyle/>
        <a:p>
          <a:r>
            <a:rPr lang="en-US" b="0" i="0" dirty="0"/>
            <a:t>Email Username Structure</a:t>
          </a:r>
          <a:endParaRPr lang="en-US" dirty="0"/>
        </a:p>
      </dgm:t>
    </dgm:pt>
    <dgm:pt modelId="{CA9C5107-361D-45C3-A90E-2EFBCCD15D40}" type="parTrans" cxnId="{6C568D0B-C280-4E63-BFB5-A2AE56ACA24B}">
      <dgm:prSet/>
      <dgm:spPr/>
      <dgm:t>
        <a:bodyPr/>
        <a:lstStyle/>
        <a:p>
          <a:endParaRPr lang="en-US"/>
        </a:p>
      </dgm:t>
    </dgm:pt>
    <dgm:pt modelId="{6146FE28-D159-4C8B-B06B-FE0F87EBC409}" type="sibTrans" cxnId="{6C568D0B-C280-4E63-BFB5-A2AE56ACA24B}">
      <dgm:prSet/>
      <dgm:spPr/>
      <dgm:t>
        <a:bodyPr/>
        <a:lstStyle/>
        <a:p>
          <a:endParaRPr lang="en-US"/>
        </a:p>
      </dgm:t>
    </dgm:pt>
    <dgm:pt modelId="{809E7793-7034-4C58-8652-FEC653F69DDB}">
      <dgm:prSet/>
      <dgm:spPr/>
      <dgm:t>
        <a:bodyPr/>
        <a:lstStyle/>
        <a:p>
          <a:r>
            <a:rPr lang="en-US" b="0" i="0" dirty="0"/>
            <a:t>Disposable Emails</a:t>
          </a:r>
          <a:endParaRPr lang="en-US" dirty="0"/>
        </a:p>
      </dgm:t>
    </dgm:pt>
    <dgm:pt modelId="{A20B5DE0-D3B8-4E63-8296-7B43BD3A98EC}" type="parTrans" cxnId="{BB929D55-7E9E-4730-8F27-587C8BCF80B8}">
      <dgm:prSet/>
      <dgm:spPr/>
      <dgm:t>
        <a:bodyPr/>
        <a:lstStyle/>
        <a:p>
          <a:endParaRPr lang="en-US"/>
        </a:p>
      </dgm:t>
    </dgm:pt>
    <dgm:pt modelId="{726C9839-6E71-49B6-9164-3418205D1124}" type="sibTrans" cxnId="{BB929D55-7E9E-4730-8F27-587C8BCF80B8}">
      <dgm:prSet/>
      <dgm:spPr/>
      <dgm:t>
        <a:bodyPr/>
        <a:lstStyle/>
        <a:p>
          <a:endParaRPr lang="en-US"/>
        </a:p>
      </dgm:t>
    </dgm:pt>
    <dgm:pt modelId="{7F17019C-6386-420A-BCD1-985091EA7696}">
      <dgm:prSet/>
      <dgm:spPr/>
      <dgm:t>
        <a:bodyPr/>
        <a:lstStyle/>
        <a:p>
          <a:r>
            <a:rPr lang="en-US" b="0" i="0" dirty="0"/>
            <a:t>Email Domains</a:t>
          </a:r>
          <a:endParaRPr lang="en-US" dirty="0"/>
        </a:p>
      </dgm:t>
    </dgm:pt>
    <dgm:pt modelId="{736AF1F2-B7C5-4448-88E0-B4E14579DB29}" type="parTrans" cxnId="{1019EC6B-2292-45D2-87CE-C3F8D616BE16}">
      <dgm:prSet/>
      <dgm:spPr/>
      <dgm:t>
        <a:bodyPr/>
        <a:lstStyle/>
        <a:p>
          <a:endParaRPr lang="en-US"/>
        </a:p>
      </dgm:t>
    </dgm:pt>
    <dgm:pt modelId="{341E6488-D54C-4641-988C-49C7AB33DCA9}" type="sibTrans" cxnId="{1019EC6B-2292-45D2-87CE-C3F8D616BE16}">
      <dgm:prSet/>
      <dgm:spPr/>
      <dgm:t>
        <a:bodyPr/>
        <a:lstStyle/>
        <a:p>
          <a:endParaRPr lang="en-US"/>
        </a:p>
      </dgm:t>
    </dgm:pt>
    <dgm:pt modelId="{7039DAA3-9F55-4D5B-8E16-D25B762A5497}">
      <dgm:prSet/>
      <dgm:spPr/>
      <dgm:t>
        <a:bodyPr/>
        <a:lstStyle/>
        <a:p>
          <a:r>
            <a:rPr lang="en-US" b="0" i="0" dirty="0"/>
            <a:t>DOB/Routing # Patterns</a:t>
          </a:r>
          <a:endParaRPr lang="en-US" dirty="0"/>
        </a:p>
      </dgm:t>
    </dgm:pt>
    <dgm:pt modelId="{DDDF8B5C-DB3C-4365-9D62-AC48859271C6}" type="parTrans" cxnId="{5ACA905D-507A-40CC-BBC0-598C81233E15}">
      <dgm:prSet/>
      <dgm:spPr/>
      <dgm:t>
        <a:bodyPr/>
        <a:lstStyle/>
        <a:p>
          <a:endParaRPr lang="en-US"/>
        </a:p>
      </dgm:t>
    </dgm:pt>
    <dgm:pt modelId="{3C1DC067-7BD9-4E9A-B0A0-E978ED940214}" type="sibTrans" cxnId="{5ACA905D-507A-40CC-BBC0-598C81233E15}">
      <dgm:prSet/>
      <dgm:spPr/>
      <dgm:t>
        <a:bodyPr/>
        <a:lstStyle/>
        <a:p>
          <a:endParaRPr lang="en-US"/>
        </a:p>
      </dgm:t>
    </dgm:pt>
    <dgm:pt modelId="{7401DF67-21DA-4463-9CEA-8A60A392DD49}" type="pres">
      <dgm:prSet presAssocID="{6C3FDD80-22A2-47A6-8623-D907496CED1E}" presName="linear" presStyleCnt="0">
        <dgm:presLayoutVars>
          <dgm:animLvl val="lvl"/>
          <dgm:resizeHandles val="exact"/>
        </dgm:presLayoutVars>
      </dgm:prSet>
      <dgm:spPr/>
    </dgm:pt>
    <dgm:pt modelId="{3695C339-52F1-4A18-86F8-3DD4B479FDB8}" type="pres">
      <dgm:prSet presAssocID="{5AFCDDFF-83D3-4AB2-8FA1-D2A8833F05FE}" presName="parentText" presStyleLbl="node1" presStyleIdx="0" presStyleCnt="5" custLinFactNeighborX="132">
        <dgm:presLayoutVars>
          <dgm:chMax val="0"/>
          <dgm:bulletEnabled val="1"/>
        </dgm:presLayoutVars>
      </dgm:prSet>
      <dgm:spPr/>
    </dgm:pt>
    <dgm:pt modelId="{4E8BCCFD-9BC0-4EA3-A5FA-572C863181D9}" type="pres">
      <dgm:prSet presAssocID="{0A006749-AF0A-47D8-B7C5-F2BE0EA20A47}" presName="spacer" presStyleCnt="0"/>
      <dgm:spPr/>
    </dgm:pt>
    <dgm:pt modelId="{68C389F6-4491-4285-99ED-2FD852C1D19E}" type="pres">
      <dgm:prSet presAssocID="{36C909A3-4FA3-4835-8803-C8B40636315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EBBBC5-34A5-4A53-9177-B2F9EDE525DA}" type="pres">
      <dgm:prSet presAssocID="{6146FE28-D159-4C8B-B06B-FE0F87EBC409}" presName="spacer" presStyleCnt="0"/>
      <dgm:spPr/>
    </dgm:pt>
    <dgm:pt modelId="{29F5C769-94D1-49F6-B3DA-EB0E08533A8A}" type="pres">
      <dgm:prSet presAssocID="{809E7793-7034-4C58-8652-FEC653F69D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CF33114-F5CA-4092-B6EC-962C71886043}" type="pres">
      <dgm:prSet presAssocID="{726C9839-6E71-49B6-9164-3418205D1124}" presName="spacer" presStyleCnt="0"/>
      <dgm:spPr/>
    </dgm:pt>
    <dgm:pt modelId="{FE9B0B1F-E511-4D9F-8890-B1F9F9CD4F4A}" type="pres">
      <dgm:prSet presAssocID="{7F17019C-6386-420A-BCD1-985091EA76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8EEA93-E9F3-49AF-9738-837DA4C14BAF}" type="pres">
      <dgm:prSet presAssocID="{341E6488-D54C-4641-988C-49C7AB33DCA9}" presName="spacer" presStyleCnt="0"/>
      <dgm:spPr/>
    </dgm:pt>
    <dgm:pt modelId="{5DB4F7AB-B31E-4070-9082-517164802F62}" type="pres">
      <dgm:prSet presAssocID="{7039DAA3-9F55-4D5B-8E16-D25B762A549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C568D0B-C280-4E63-BFB5-A2AE56ACA24B}" srcId="{6C3FDD80-22A2-47A6-8623-D907496CED1E}" destId="{36C909A3-4FA3-4835-8803-C8B406363157}" srcOrd="1" destOrd="0" parTransId="{CA9C5107-361D-45C3-A90E-2EFBCCD15D40}" sibTransId="{6146FE28-D159-4C8B-B06B-FE0F87EBC409}"/>
    <dgm:cxn modelId="{46240134-22D4-4A9B-8DA1-3E6107B7FA16}" type="presOf" srcId="{5AFCDDFF-83D3-4AB2-8FA1-D2A8833F05FE}" destId="{3695C339-52F1-4A18-86F8-3DD4B479FDB8}" srcOrd="0" destOrd="0" presId="urn:microsoft.com/office/officeart/2005/8/layout/vList2"/>
    <dgm:cxn modelId="{3506103F-0EA1-4E97-9377-4CD7A0629C1B}" type="presOf" srcId="{809E7793-7034-4C58-8652-FEC653F69DDB}" destId="{29F5C769-94D1-49F6-B3DA-EB0E08533A8A}" srcOrd="0" destOrd="0" presId="urn:microsoft.com/office/officeart/2005/8/layout/vList2"/>
    <dgm:cxn modelId="{5ACA905D-507A-40CC-BBC0-598C81233E15}" srcId="{6C3FDD80-22A2-47A6-8623-D907496CED1E}" destId="{7039DAA3-9F55-4D5B-8E16-D25B762A5497}" srcOrd="4" destOrd="0" parTransId="{DDDF8B5C-DB3C-4365-9D62-AC48859271C6}" sibTransId="{3C1DC067-7BD9-4E9A-B0A0-E978ED940214}"/>
    <dgm:cxn modelId="{E1006A6A-745A-431A-95D1-B5329258EA76}" type="presOf" srcId="{6C3FDD80-22A2-47A6-8623-D907496CED1E}" destId="{7401DF67-21DA-4463-9CEA-8A60A392DD49}" srcOrd="0" destOrd="0" presId="urn:microsoft.com/office/officeart/2005/8/layout/vList2"/>
    <dgm:cxn modelId="{1019EC6B-2292-45D2-87CE-C3F8D616BE16}" srcId="{6C3FDD80-22A2-47A6-8623-D907496CED1E}" destId="{7F17019C-6386-420A-BCD1-985091EA7696}" srcOrd="3" destOrd="0" parTransId="{736AF1F2-B7C5-4448-88E0-B4E14579DB29}" sibTransId="{341E6488-D54C-4641-988C-49C7AB33DCA9}"/>
    <dgm:cxn modelId="{BB929D55-7E9E-4730-8F27-587C8BCF80B8}" srcId="{6C3FDD80-22A2-47A6-8623-D907496CED1E}" destId="{809E7793-7034-4C58-8652-FEC653F69DDB}" srcOrd="2" destOrd="0" parTransId="{A20B5DE0-D3B8-4E63-8296-7B43BD3A98EC}" sibTransId="{726C9839-6E71-49B6-9164-3418205D1124}"/>
    <dgm:cxn modelId="{18001C77-0766-4B29-AB3A-9EB7BD94CF73}" srcId="{6C3FDD80-22A2-47A6-8623-D907496CED1E}" destId="{5AFCDDFF-83D3-4AB2-8FA1-D2A8833F05FE}" srcOrd="0" destOrd="0" parTransId="{4A31F4A4-44BA-4B05-96E2-56B03698B2D0}" sibTransId="{0A006749-AF0A-47D8-B7C5-F2BE0EA20A47}"/>
    <dgm:cxn modelId="{16633480-6B2D-4CC4-B0B6-F70B0733593D}" type="presOf" srcId="{7039DAA3-9F55-4D5B-8E16-D25B762A5497}" destId="{5DB4F7AB-B31E-4070-9082-517164802F62}" srcOrd="0" destOrd="0" presId="urn:microsoft.com/office/officeart/2005/8/layout/vList2"/>
    <dgm:cxn modelId="{716FBEDA-7D76-43DE-842B-649A939859A3}" type="presOf" srcId="{7F17019C-6386-420A-BCD1-985091EA7696}" destId="{FE9B0B1F-E511-4D9F-8890-B1F9F9CD4F4A}" srcOrd="0" destOrd="0" presId="urn:microsoft.com/office/officeart/2005/8/layout/vList2"/>
    <dgm:cxn modelId="{080E64E0-A5FA-4425-B3E4-6F0D0445D3F1}" type="presOf" srcId="{36C909A3-4FA3-4835-8803-C8B406363157}" destId="{68C389F6-4491-4285-99ED-2FD852C1D19E}" srcOrd="0" destOrd="0" presId="urn:microsoft.com/office/officeart/2005/8/layout/vList2"/>
    <dgm:cxn modelId="{A7BC458E-EE7C-4329-BEBB-95E0D531D2DD}" type="presParOf" srcId="{7401DF67-21DA-4463-9CEA-8A60A392DD49}" destId="{3695C339-52F1-4A18-86F8-3DD4B479FDB8}" srcOrd="0" destOrd="0" presId="urn:microsoft.com/office/officeart/2005/8/layout/vList2"/>
    <dgm:cxn modelId="{9DFD7A3D-C772-46D8-89E1-16746F67F70D}" type="presParOf" srcId="{7401DF67-21DA-4463-9CEA-8A60A392DD49}" destId="{4E8BCCFD-9BC0-4EA3-A5FA-572C863181D9}" srcOrd="1" destOrd="0" presId="urn:microsoft.com/office/officeart/2005/8/layout/vList2"/>
    <dgm:cxn modelId="{9DBF43DE-4B5E-42C6-AD65-32E7CAA55141}" type="presParOf" srcId="{7401DF67-21DA-4463-9CEA-8A60A392DD49}" destId="{68C389F6-4491-4285-99ED-2FD852C1D19E}" srcOrd="2" destOrd="0" presId="urn:microsoft.com/office/officeart/2005/8/layout/vList2"/>
    <dgm:cxn modelId="{1B370D2A-AF37-4ECC-8DD3-CC4316AF737F}" type="presParOf" srcId="{7401DF67-21DA-4463-9CEA-8A60A392DD49}" destId="{E9EBBBC5-34A5-4A53-9177-B2F9EDE525DA}" srcOrd="3" destOrd="0" presId="urn:microsoft.com/office/officeart/2005/8/layout/vList2"/>
    <dgm:cxn modelId="{74AAD0C3-3AA7-4939-85D0-9E3DC6489260}" type="presParOf" srcId="{7401DF67-21DA-4463-9CEA-8A60A392DD49}" destId="{29F5C769-94D1-49F6-B3DA-EB0E08533A8A}" srcOrd="4" destOrd="0" presId="urn:microsoft.com/office/officeart/2005/8/layout/vList2"/>
    <dgm:cxn modelId="{504A7DC5-2B59-454B-98D8-D4A26DD1F166}" type="presParOf" srcId="{7401DF67-21DA-4463-9CEA-8A60A392DD49}" destId="{FCF33114-F5CA-4092-B6EC-962C71886043}" srcOrd="5" destOrd="0" presId="urn:microsoft.com/office/officeart/2005/8/layout/vList2"/>
    <dgm:cxn modelId="{F7EFDF02-3F9A-4562-89B1-2A2CD4A89053}" type="presParOf" srcId="{7401DF67-21DA-4463-9CEA-8A60A392DD49}" destId="{FE9B0B1F-E511-4D9F-8890-B1F9F9CD4F4A}" srcOrd="6" destOrd="0" presId="urn:microsoft.com/office/officeart/2005/8/layout/vList2"/>
    <dgm:cxn modelId="{5E634F9D-DCD3-4D97-8A41-A6B2A499172D}" type="presParOf" srcId="{7401DF67-21DA-4463-9CEA-8A60A392DD49}" destId="{998EEA93-E9F3-49AF-9738-837DA4C14BAF}" srcOrd="7" destOrd="0" presId="urn:microsoft.com/office/officeart/2005/8/layout/vList2"/>
    <dgm:cxn modelId="{D16A30FE-3A6B-400C-B712-995CE002D282}" type="presParOf" srcId="{7401DF67-21DA-4463-9CEA-8A60A392DD49}" destId="{5DB4F7AB-B31E-4070-9082-517164802F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3B344A-0ADC-4F46-8E43-418982B1C1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988B7-C7F2-485E-A344-E1903DDE88D8}">
      <dgm:prSet/>
      <dgm:spPr/>
      <dgm:t>
        <a:bodyPr/>
        <a:lstStyle/>
        <a:p>
          <a:r>
            <a:rPr lang="en-US" b="0" i="0" dirty="0"/>
            <a:t>Fraud Manager</a:t>
          </a:r>
          <a:endParaRPr lang="en-US" dirty="0"/>
        </a:p>
      </dgm:t>
    </dgm:pt>
    <dgm:pt modelId="{34598932-0BC3-45A7-BD62-AD9AB044960E}" type="parTrans" cxnId="{A942C464-AEC3-49D9-9522-FD206E535A25}">
      <dgm:prSet/>
      <dgm:spPr/>
      <dgm:t>
        <a:bodyPr/>
        <a:lstStyle/>
        <a:p>
          <a:endParaRPr lang="en-US"/>
        </a:p>
      </dgm:t>
    </dgm:pt>
    <dgm:pt modelId="{7A4E72A6-53FE-4A54-BEF8-A156F94B3950}" type="sibTrans" cxnId="{A942C464-AEC3-49D9-9522-FD206E535A25}">
      <dgm:prSet/>
      <dgm:spPr/>
      <dgm:t>
        <a:bodyPr/>
        <a:lstStyle/>
        <a:p>
          <a:endParaRPr lang="en-US"/>
        </a:p>
      </dgm:t>
    </dgm:pt>
    <dgm:pt modelId="{62B2E54F-FA97-451D-8666-865B48B90424}">
      <dgm:prSet/>
      <dgm:spPr/>
      <dgm:t>
        <a:bodyPr/>
        <a:lstStyle/>
        <a:p>
          <a:r>
            <a:rPr lang="en-US" b="0" i="0" dirty="0"/>
            <a:t>Discovery</a:t>
          </a:r>
          <a:endParaRPr lang="en-US" dirty="0"/>
        </a:p>
      </dgm:t>
    </dgm:pt>
    <dgm:pt modelId="{BBFE681E-3945-4A8B-B047-E2D9D9AF4F6D}" type="parTrans" cxnId="{6A5D2AAF-4458-4158-9EAB-795465F5858F}">
      <dgm:prSet/>
      <dgm:spPr/>
      <dgm:t>
        <a:bodyPr/>
        <a:lstStyle/>
        <a:p>
          <a:endParaRPr lang="en-US"/>
        </a:p>
      </dgm:t>
    </dgm:pt>
    <dgm:pt modelId="{54A98D47-0D52-4C18-A5F8-E47F2650E165}" type="sibTrans" cxnId="{6A5D2AAF-4458-4158-9EAB-795465F5858F}">
      <dgm:prSet/>
      <dgm:spPr/>
      <dgm:t>
        <a:bodyPr/>
        <a:lstStyle/>
        <a:p>
          <a:endParaRPr lang="en-US"/>
        </a:p>
      </dgm:t>
    </dgm:pt>
    <dgm:pt modelId="{BF2F1D67-266F-45B2-9F96-A6A8EEEC81F3}">
      <dgm:prSet/>
      <dgm:spPr/>
      <dgm:t>
        <a:bodyPr/>
        <a:lstStyle/>
        <a:p>
          <a:r>
            <a:rPr lang="en-US" b="0" i="0" dirty="0"/>
            <a:t>Warehouse</a:t>
          </a:r>
          <a:endParaRPr lang="en-US" dirty="0"/>
        </a:p>
      </dgm:t>
    </dgm:pt>
    <dgm:pt modelId="{200C2286-EFA4-4DB8-B633-7C9AE614B603}" type="parTrans" cxnId="{BFA1BF21-EBA2-4648-99E1-ED14610B5CE8}">
      <dgm:prSet/>
      <dgm:spPr/>
      <dgm:t>
        <a:bodyPr/>
        <a:lstStyle/>
        <a:p>
          <a:endParaRPr lang="en-US"/>
        </a:p>
      </dgm:t>
    </dgm:pt>
    <dgm:pt modelId="{869CEF1A-5781-4AB7-B138-41BC9B655394}" type="sibTrans" cxnId="{BFA1BF21-EBA2-4648-99E1-ED14610B5CE8}">
      <dgm:prSet/>
      <dgm:spPr/>
      <dgm:t>
        <a:bodyPr/>
        <a:lstStyle/>
        <a:p>
          <a:endParaRPr lang="en-US"/>
        </a:p>
      </dgm:t>
    </dgm:pt>
    <dgm:pt modelId="{2AF1E83D-8E68-4CEC-BBE5-7EDFF6B7AE1D}">
      <dgm:prSet/>
      <dgm:spPr/>
      <dgm:t>
        <a:bodyPr/>
        <a:lstStyle/>
        <a:p>
          <a:r>
            <a:rPr lang="en-US" b="0" i="0" dirty="0"/>
            <a:t>Data Cubes</a:t>
          </a:r>
          <a:endParaRPr lang="en-US" dirty="0"/>
        </a:p>
      </dgm:t>
    </dgm:pt>
    <dgm:pt modelId="{43600484-C1C8-4516-88B4-015940E20FB3}" type="parTrans" cxnId="{0E93B4A1-420E-4CCE-B846-FEDC494D8376}">
      <dgm:prSet/>
      <dgm:spPr/>
      <dgm:t>
        <a:bodyPr/>
        <a:lstStyle/>
        <a:p>
          <a:endParaRPr lang="en-US"/>
        </a:p>
      </dgm:t>
    </dgm:pt>
    <dgm:pt modelId="{E00BC8D9-7904-4139-92A6-64F5AC9E33FA}" type="sibTrans" cxnId="{0E93B4A1-420E-4CCE-B846-FEDC494D8376}">
      <dgm:prSet/>
      <dgm:spPr/>
      <dgm:t>
        <a:bodyPr/>
        <a:lstStyle/>
        <a:p>
          <a:endParaRPr lang="en-US"/>
        </a:p>
      </dgm:t>
    </dgm:pt>
    <dgm:pt modelId="{B2B584E8-BEE3-41E7-87B0-9EB4046F41FB}">
      <dgm:prSet/>
      <dgm:spPr/>
      <dgm:t>
        <a:bodyPr/>
        <a:lstStyle/>
        <a:p>
          <a:r>
            <a:rPr lang="en-US" b="0" i="0" dirty="0"/>
            <a:t>Ad Hoc Queries</a:t>
          </a:r>
          <a:endParaRPr lang="en-US" dirty="0"/>
        </a:p>
      </dgm:t>
    </dgm:pt>
    <dgm:pt modelId="{3C0AD153-9F68-4B6B-8F93-A0E2E9D0913B}" type="parTrans" cxnId="{73C71B69-7CEA-432F-98D2-BA8AC856953E}">
      <dgm:prSet/>
      <dgm:spPr/>
      <dgm:t>
        <a:bodyPr/>
        <a:lstStyle/>
        <a:p>
          <a:endParaRPr lang="en-US"/>
        </a:p>
      </dgm:t>
    </dgm:pt>
    <dgm:pt modelId="{AB2474F2-42B0-4D6A-BF4A-FB08D42C1616}" type="sibTrans" cxnId="{73C71B69-7CEA-432F-98D2-BA8AC856953E}">
      <dgm:prSet/>
      <dgm:spPr/>
      <dgm:t>
        <a:bodyPr/>
        <a:lstStyle/>
        <a:p>
          <a:endParaRPr lang="en-US"/>
        </a:p>
      </dgm:t>
    </dgm:pt>
    <dgm:pt modelId="{0BBE563F-0544-4EF6-8303-8B21B65A575C}">
      <dgm:prSet/>
      <dgm:spPr/>
      <dgm:t>
        <a:bodyPr/>
        <a:lstStyle/>
        <a:p>
          <a:r>
            <a:rPr lang="en-US" b="0" i="0" dirty="0"/>
            <a:t>KPI*</a:t>
          </a:r>
          <a:endParaRPr lang="en-US" dirty="0"/>
        </a:p>
      </dgm:t>
    </dgm:pt>
    <dgm:pt modelId="{F82503AE-6D8E-4F12-9585-546AD183D31F}" type="parTrans" cxnId="{BC7AA12A-C779-4E22-86E7-5C2001008F1D}">
      <dgm:prSet/>
      <dgm:spPr/>
      <dgm:t>
        <a:bodyPr/>
        <a:lstStyle/>
        <a:p>
          <a:endParaRPr lang="en-US"/>
        </a:p>
      </dgm:t>
    </dgm:pt>
    <dgm:pt modelId="{03F3331D-49D6-4599-86D0-503E78F3B3D8}" type="sibTrans" cxnId="{BC7AA12A-C779-4E22-86E7-5C2001008F1D}">
      <dgm:prSet/>
      <dgm:spPr/>
      <dgm:t>
        <a:bodyPr/>
        <a:lstStyle/>
        <a:p>
          <a:endParaRPr lang="en-US"/>
        </a:p>
      </dgm:t>
    </dgm:pt>
    <dgm:pt modelId="{7B8F2492-671C-402D-B584-9743A338C7E2}" type="pres">
      <dgm:prSet presAssocID="{A63B344A-0ADC-4F46-8E43-418982B1C1C7}" presName="diagram" presStyleCnt="0">
        <dgm:presLayoutVars>
          <dgm:dir/>
          <dgm:resizeHandles val="exact"/>
        </dgm:presLayoutVars>
      </dgm:prSet>
      <dgm:spPr/>
    </dgm:pt>
    <dgm:pt modelId="{ECC9C200-C61E-4BB0-91D5-E995E8DB4CFE}" type="pres">
      <dgm:prSet presAssocID="{99C988B7-C7F2-485E-A344-E1903DDE88D8}" presName="node" presStyleLbl="node1" presStyleIdx="0" presStyleCnt="6">
        <dgm:presLayoutVars>
          <dgm:bulletEnabled val="1"/>
        </dgm:presLayoutVars>
      </dgm:prSet>
      <dgm:spPr/>
    </dgm:pt>
    <dgm:pt modelId="{350847BE-B937-43F3-B15C-D8132826FD8A}" type="pres">
      <dgm:prSet presAssocID="{7A4E72A6-53FE-4A54-BEF8-A156F94B3950}" presName="sibTrans" presStyleCnt="0"/>
      <dgm:spPr/>
    </dgm:pt>
    <dgm:pt modelId="{3F2B78AA-0DA9-49D0-AA80-A97895B79D64}" type="pres">
      <dgm:prSet presAssocID="{62B2E54F-FA97-451D-8666-865B48B90424}" presName="node" presStyleLbl="node1" presStyleIdx="1" presStyleCnt="6">
        <dgm:presLayoutVars>
          <dgm:bulletEnabled val="1"/>
        </dgm:presLayoutVars>
      </dgm:prSet>
      <dgm:spPr/>
    </dgm:pt>
    <dgm:pt modelId="{848F07EA-0FD0-47DB-95EC-7A9F11B34E33}" type="pres">
      <dgm:prSet presAssocID="{54A98D47-0D52-4C18-A5F8-E47F2650E165}" presName="sibTrans" presStyleCnt="0"/>
      <dgm:spPr/>
    </dgm:pt>
    <dgm:pt modelId="{403550A8-9423-4FDC-8988-3DF441761DF8}" type="pres">
      <dgm:prSet presAssocID="{BF2F1D67-266F-45B2-9F96-A6A8EEEC81F3}" presName="node" presStyleLbl="node1" presStyleIdx="2" presStyleCnt="6">
        <dgm:presLayoutVars>
          <dgm:bulletEnabled val="1"/>
        </dgm:presLayoutVars>
      </dgm:prSet>
      <dgm:spPr/>
    </dgm:pt>
    <dgm:pt modelId="{C388D665-44EA-42EF-B4BF-890AE90FD243}" type="pres">
      <dgm:prSet presAssocID="{869CEF1A-5781-4AB7-B138-41BC9B655394}" presName="sibTrans" presStyleCnt="0"/>
      <dgm:spPr/>
    </dgm:pt>
    <dgm:pt modelId="{CDE6A5D5-CCCC-43D3-9030-0EEF0090052F}" type="pres">
      <dgm:prSet presAssocID="{2AF1E83D-8E68-4CEC-BBE5-7EDFF6B7AE1D}" presName="node" presStyleLbl="node1" presStyleIdx="3" presStyleCnt="6">
        <dgm:presLayoutVars>
          <dgm:bulletEnabled val="1"/>
        </dgm:presLayoutVars>
      </dgm:prSet>
      <dgm:spPr/>
    </dgm:pt>
    <dgm:pt modelId="{60086E2D-AD5F-4682-8D89-D9CBB69DD9F9}" type="pres">
      <dgm:prSet presAssocID="{E00BC8D9-7904-4139-92A6-64F5AC9E33FA}" presName="sibTrans" presStyleCnt="0"/>
      <dgm:spPr/>
    </dgm:pt>
    <dgm:pt modelId="{10B3B7AD-7CFE-42D2-8A85-D8BCB993FBBE}" type="pres">
      <dgm:prSet presAssocID="{B2B584E8-BEE3-41E7-87B0-9EB4046F41FB}" presName="node" presStyleLbl="node1" presStyleIdx="4" presStyleCnt="6">
        <dgm:presLayoutVars>
          <dgm:bulletEnabled val="1"/>
        </dgm:presLayoutVars>
      </dgm:prSet>
      <dgm:spPr/>
    </dgm:pt>
    <dgm:pt modelId="{E76CBBD3-F3B3-4269-9B4D-69849E75DECF}" type="pres">
      <dgm:prSet presAssocID="{AB2474F2-42B0-4D6A-BF4A-FB08D42C1616}" presName="sibTrans" presStyleCnt="0"/>
      <dgm:spPr/>
    </dgm:pt>
    <dgm:pt modelId="{9636DF70-9018-4C1C-B506-53DA6243E76E}" type="pres">
      <dgm:prSet presAssocID="{0BBE563F-0544-4EF6-8303-8B21B65A575C}" presName="node" presStyleLbl="node1" presStyleIdx="5" presStyleCnt="6">
        <dgm:presLayoutVars>
          <dgm:bulletEnabled val="1"/>
        </dgm:presLayoutVars>
      </dgm:prSet>
      <dgm:spPr/>
    </dgm:pt>
  </dgm:ptLst>
  <dgm:cxnLst>
    <dgm:cxn modelId="{9B160003-2DE5-4186-9BB0-DF1C520FFDF4}" type="presOf" srcId="{2AF1E83D-8E68-4CEC-BBE5-7EDFF6B7AE1D}" destId="{CDE6A5D5-CCCC-43D3-9030-0EEF0090052F}" srcOrd="0" destOrd="0" presId="urn:microsoft.com/office/officeart/2005/8/layout/default"/>
    <dgm:cxn modelId="{A518A118-7330-460E-AF6D-6E02077B82B8}" type="presOf" srcId="{A63B344A-0ADC-4F46-8E43-418982B1C1C7}" destId="{7B8F2492-671C-402D-B584-9743A338C7E2}" srcOrd="0" destOrd="0" presId="urn:microsoft.com/office/officeart/2005/8/layout/default"/>
    <dgm:cxn modelId="{F06D7D1C-D977-4A30-8E41-25ADB83060E0}" type="presOf" srcId="{B2B584E8-BEE3-41E7-87B0-9EB4046F41FB}" destId="{10B3B7AD-7CFE-42D2-8A85-D8BCB993FBBE}" srcOrd="0" destOrd="0" presId="urn:microsoft.com/office/officeart/2005/8/layout/default"/>
    <dgm:cxn modelId="{BFA1BF21-EBA2-4648-99E1-ED14610B5CE8}" srcId="{A63B344A-0ADC-4F46-8E43-418982B1C1C7}" destId="{BF2F1D67-266F-45B2-9F96-A6A8EEEC81F3}" srcOrd="2" destOrd="0" parTransId="{200C2286-EFA4-4DB8-B633-7C9AE614B603}" sibTransId="{869CEF1A-5781-4AB7-B138-41BC9B655394}"/>
    <dgm:cxn modelId="{BC7AA12A-C779-4E22-86E7-5C2001008F1D}" srcId="{A63B344A-0ADC-4F46-8E43-418982B1C1C7}" destId="{0BBE563F-0544-4EF6-8303-8B21B65A575C}" srcOrd="5" destOrd="0" parTransId="{F82503AE-6D8E-4F12-9585-546AD183D31F}" sibTransId="{03F3331D-49D6-4599-86D0-503E78F3B3D8}"/>
    <dgm:cxn modelId="{A942C464-AEC3-49D9-9522-FD206E535A25}" srcId="{A63B344A-0ADC-4F46-8E43-418982B1C1C7}" destId="{99C988B7-C7F2-485E-A344-E1903DDE88D8}" srcOrd="0" destOrd="0" parTransId="{34598932-0BC3-45A7-BD62-AD9AB044960E}" sibTransId="{7A4E72A6-53FE-4A54-BEF8-A156F94B3950}"/>
    <dgm:cxn modelId="{73C71B69-7CEA-432F-98D2-BA8AC856953E}" srcId="{A63B344A-0ADC-4F46-8E43-418982B1C1C7}" destId="{B2B584E8-BEE3-41E7-87B0-9EB4046F41FB}" srcOrd="4" destOrd="0" parTransId="{3C0AD153-9F68-4B6B-8F93-A0E2E9D0913B}" sibTransId="{AB2474F2-42B0-4D6A-BF4A-FB08D42C1616}"/>
    <dgm:cxn modelId="{6C458E70-9228-4E4B-8FBD-BD917C498531}" type="presOf" srcId="{0BBE563F-0544-4EF6-8303-8B21B65A575C}" destId="{9636DF70-9018-4C1C-B506-53DA6243E76E}" srcOrd="0" destOrd="0" presId="urn:microsoft.com/office/officeart/2005/8/layout/default"/>
    <dgm:cxn modelId="{0E93B4A1-420E-4CCE-B846-FEDC494D8376}" srcId="{A63B344A-0ADC-4F46-8E43-418982B1C1C7}" destId="{2AF1E83D-8E68-4CEC-BBE5-7EDFF6B7AE1D}" srcOrd="3" destOrd="0" parTransId="{43600484-C1C8-4516-88B4-015940E20FB3}" sibTransId="{E00BC8D9-7904-4139-92A6-64F5AC9E33FA}"/>
    <dgm:cxn modelId="{5BAF7BA2-C70A-4579-A7E2-5F6796ECDDF8}" type="presOf" srcId="{62B2E54F-FA97-451D-8666-865B48B90424}" destId="{3F2B78AA-0DA9-49D0-AA80-A97895B79D64}" srcOrd="0" destOrd="0" presId="urn:microsoft.com/office/officeart/2005/8/layout/default"/>
    <dgm:cxn modelId="{6A5D2AAF-4458-4158-9EAB-795465F5858F}" srcId="{A63B344A-0ADC-4F46-8E43-418982B1C1C7}" destId="{62B2E54F-FA97-451D-8666-865B48B90424}" srcOrd="1" destOrd="0" parTransId="{BBFE681E-3945-4A8B-B047-E2D9D9AF4F6D}" sibTransId="{54A98D47-0D52-4C18-A5F8-E47F2650E165}"/>
    <dgm:cxn modelId="{FE89A5C9-2DCF-4BF2-A4A2-12CB9E6DCEF0}" type="presOf" srcId="{BF2F1D67-266F-45B2-9F96-A6A8EEEC81F3}" destId="{403550A8-9423-4FDC-8988-3DF441761DF8}" srcOrd="0" destOrd="0" presId="urn:microsoft.com/office/officeart/2005/8/layout/default"/>
    <dgm:cxn modelId="{169176F8-9A57-44C2-8545-27CD2E77EA3D}" type="presOf" srcId="{99C988B7-C7F2-485E-A344-E1903DDE88D8}" destId="{ECC9C200-C61E-4BB0-91D5-E995E8DB4CFE}" srcOrd="0" destOrd="0" presId="urn:microsoft.com/office/officeart/2005/8/layout/default"/>
    <dgm:cxn modelId="{3EBDF4E9-E41B-43D9-88FB-8B3906FA58F2}" type="presParOf" srcId="{7B8F2492-671C-402D-B584-9743A338C7E2}" destId="{ECC9C200-C61E-4BB0-91D5-E995E8DB4CFE}" srcOrd="0" destOrd="0" presId="urn:microsoft.com/office/officeart/2005/8/layout/default"/>
    <dgm:cxn modelId="{2B4DDE25-E797-44C4-83A8-952B1E994321}" type="presParOf" srcId="{7B8F2492-671C-402D-B584-9743A338C7E2}" destId="{350847BE-B937-43F3-B15C-D8132826FD8A}" srcOrd="1" destOrd="0" presId="urn:microsoft.com/office/officeart/2005/8/layout/default"/>
    <dgm:cxn modelId="{DD744308-A3A3-4C44-AD4B-5509260EF0B6}" type="presParOf" srcId="{7B8F2492-671C-402D-B584-9743A338C7E2}" destId="{3F2B78AA-0DA9-49D0-AA80-A97895B79D64}" srcOrd="2" destOrd="0" presId="urn:microsoft.com/office/officeart/2005/8/layout/default"/>
    <dgm:cxn modelId="{6A112786-4F8D-4F1D-AD5E-5088E71FB55A}" type="presParOf" srcId="{7B8F2492-671C-402D-B584-9743A338C7E2}" destId="{848F07EA-0FD0-47DB-95EC-7A9F11B34E33}" srcOrd="3" destOrd="0" presId="urn:microsoft.com/office/officeart/2005/8/layout/default"/>
    <dgm:cxn modelId="{684465D4-509E-4C6C-876A-B0DDF2CB0912}" type="presParOf" srcId="{7B8F2492-671C-402D-B584-9743A338C7E2}" destId="{403550A8-9423-4FDC-8988-3DF441761DF8}" srcOrd="4" destOrd="0" presId="urn:microsoft.com/office/officeart/2005/8/layout/default"/>
    <dgm:cxn modelId="{D0FAFCB4-9B1F-4478-8CD2-00AD0A177C3A}" type="presParOf" srcId="{7B8F2492-671C-402D-B584-9743A338C7E2}" destId="{C388D665-44EA-42EF-B4BF-890AE90FD243}" srcOrd="5" destOrd="0" presId="urn:microsoft.com/office/officeart/2005/8/layout/default"/>
    <dgm:cxn modelId="{E6AECC4D-B48D-4C2B-990C-2713A9470E7A}" type="presParOf" srcId="{7B8F2492-671C-402D-B584-9743A338C7E2}" destId="{CDE6A5D5-CCCC-43D3-9030-0EEF0090052F}" srcOrd="6" destOrd="0" presId="urn:microsoft.com/office/officeart/2005/8/layout/default"/>
    <dgm:cxn modelId="{316B8870-950A-4628-9332-8B59E9A444E7}" type="presParOf" srcId="{7B8F2492-671C-402D-B584-9743A338C7E2}" destId="{60086E2D-AD5F-4682-8D89-D9CBB69DD9F9}" srcOrd="7" destOrd="0" presId="urn:microsoft.com/office/officeart/2005/8/layout/default"/>
    <dgm:cxn modelId="{DA4B54C5-098D-41EC-9733-F0736DB613BD}" type="presParOf" srcId="{7B8F2492-671C-402D-B584-9743A338C7E2}" destId="{10B3B7AD-7CFE-42D2-8A85-D8BCB993FBBE}" srcOrd="8" destOrd="0" presId="urn:microsoft.com/office/officeart/2005/8/layout/default"/>
    <dgm:cxn modelId="{F0A5FF27-F089-435E-8A04-3FF4E566128F}" type="presParOf" srcId="{7B8F2492-671C-402D-B584-9743A338C7E2}" destId="{E76CBBD3-F3B3-4269-9B4D-69849E75DECF}" srcOrd="9" destOrd="0" presId="urn:microsoft.com/office/officeart/2005/8/layout/default"/>
    <dgm:cxn modelId="{AD61D42F-7F02-4F3F-AE07-E17ABDA7E8C9}" type="presParOf" srcId="{7B8F2492-671C-402D-B584-9743A338C7E2}" destId="{9636DF70-9018-4C1C-B506-53DA6243E7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D608A-2FFA-40F7-888E-A3F34CEE6D1D}">
      <dsp:nvSpPr>
        <dsp:cNvPr id="0" name=""/>
        <dsp:cNvSpPr/>
      </dsp:nvSpPr>
      <dsp:spPr>
        <a:xfrm>
          <a:off x="0" y="12912"/>
          <a:ext cx="1023143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dirty="0"/>
            <a:t>Facebook </a:t>
          </a:r>
          <a:endParaRPr lang="en-US" sz="4000" kern="1200" dirty="0"/>
        </a:p>
      </dsp:txBody>
      <dsp:txXfrm>
        <a:off x="44549" y="57461"/>
        <a:ext cx="10142340" cy="823502"/>
      </dsp:txXfrm>
    </dsp:sp>
    <dsp:sp modelId="{03C4C5A7-8008-484A-A3B7-CEF69DA34E4F}">
      <dsp:nvSpPr>
        <dsp:cNvPr id="0" name=""/>
        <dsp:cNvSpPr/>
      </dsp:nvSpPr>
      <dsp:spPr>
        <a:xfrm>
          <a:off x="0" y="925512"/>
          <a:ext cx="10231438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848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When: April 2021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What: 533 million FB users contact details. Usernames, names, residences, dates of birth, and emails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How: Facebook officials stated that the data was stolen due to a flaw that the social media company remedied in 2019.</a:t>
          </a:r>
        </a:p>
      </dsp:txBody>
      <dsp:txXfrm>
        <a:off x="0" y="925512"/>
        <a:ext cx="10231438" cy="724500"/>
      </dsp:txXfrm>
    </dsp:sp>
    <dsp:sp modelId="{EB76AB51-A596-4CBA-A228-66F4DF8EAD43}">
      <dsp:nvSpPr>
        <dsp:cNvPr id="0" name=""/>
        <dsp:cNvSpPr/>
      </dsp:nvSpPr>
      <dsp:spPr>
        <a:xfrm>
          <a:off x="0" y="1650012"/>
          <a:ext cx="1023143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dirty="0"/>
            <a:t>LinkedIn</a:t>
          </a:r>
          <a:endParaRPr lang="en-US" sz="4000" kern="1200" dirty="0"/>
        </a:p>
      </dsp:txBody>
      <dsp:txXfrm>
        <a:off x="44549" y="1694561"/>
        <a:ext cx="10142340" cy="823502"/>
      </dsp:txXfrm>
    </dsp:sp>
    <dsp:sp modelId="{76FAC512-C14D-4C08-964F-9CFC34EAF652}">
      <dsp:nvSpPr>
        <dsp:cNvPr id="0" name=""/>
        <dsp:cNvSpPr/>
      </dsp:nvSpPr>
      <dsp:spPr>
        <a:xfrm>
          <a:off x="0" y="2562612"/>
          <a:ext cx="10231438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848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When: June 2021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What: 700 million users’ emails, names, numbers, usernames, social and work experience, and other online accounts.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How: The intruders “scraped” the data by abusing the API. </a:t>
          </a:r>
        </a:p>
      </dsp:txBody>
      <dsp:txXfrm>
        <a:off x="0" y="2562612"/>
        <a:ext cx="10231438" cy="724500"/>
      </dsp:txXfrm>
    </dsp:sp>
    <dsp:sp modelId="{5E36618E-D554-4822-ABDB-AB45CDD971C1}">
      <dsp:nvSpPr>
        <dsp:cNvPr id="0" name=""/>
        <dsp:cNvSpPr/>
      </dsp:nvSpPr>
      <dsp:spPr>
        <a:xfrm>
          <a:off x="0" y="3287112"/>
          <a:ext cx="1023143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dirty="0" err="1"/>
            <a:t>ParkMobile</a:t>
          </a:r>
          <a:endParaRPr lang="en-US" sz="4000" kern="1200" dirty="0"/>
        </a:p>
      </dsp:txBody>
      <dsp:txXfrm>
        <a:off x="44549" y="3331661"/>
        <a:ext cx="10142340" cy="823502"/>
      </dsp:txXfrm>
    </dsp:sp>
    <dsp:sp modelId="{48AAE2DC-A1CB-46D0-9609-9410DC0B1657}">
      <dsp:nvSpPr>
        <dsp:cNvPr id="0" name=""/>
        <dsp:cNvSpPr/>
      </dsp:nvSpPr>
      <dsp:spPr>
        <a:xfrm>
          <a:off x="0" y="4199712"/>
          <a:ext cx="10231438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848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When: March 2021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What: User data such as license plate numbers, email accounts, contact numbers, vehicle names and mailing addresses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Franklin Gothic Book" panose="020B0503020102020204"/>
              <a:ea typeface="+mn-ea"/>
              <a:cs typeface="+mn-cs"/>
            </a:rPr>
            <a:t>How: Cybersecurity problem involving a flaw in software the company uses. </a:t>
          </a:r>
        </a:p>
      </dsp:txBody>
      <dsp:txXfrm>
        <a:off x="0" y="4199712"/>
        <a:ext cx="10231438" cy="72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0906D-D796-4BD0-8D9F-482F84D07F1B}">
      <dsp:nvSpPr>
        <dsp:cNvPr id="0" name=""/>
        <dsp:cNvSpPr/>
      </dsp:nvSpPr>
      <dsp:spPr>
        <a:xfrm>
          <a:off x="0" y="446939"/>
          <a:ext cx="10232592" cy="1482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/>
            <a:t>$1,400.. $1,400.. $1,400</a:t>
          </a:r>
          <a:endParaRPr lang="en-US" sz="6500" kern="1200"/>
        </a:p>
      </dsp:txBody>
      <dsp:txXfrm>
        <a:off x="72393" y="519332"/>
        <a:ext cx="10087806" cy="1338188"/>
      </dsp:txXfrm>
    </dsp:sp>
    <dsp:sp modelId="{96AE3E5B-19A7-4698-8B2E-CEBC850531F7}">
      <dsp:nvSpPr>
        <dsp:cNvPr id="0" name=""/>
        <dsp:cNvSpPr/>
      </dsp:nvSpPr>
      <dsp:spPr>
        <a:xfrm>
          <a:off x="0" y="1929914"/>
          <a:ext cx="1023259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885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b="0" i="0" kern="1200" dirty="0"/>
            <a:t>Multi-State Migration</a:t>
          </a:r>
          <a:endParaRPr lang="en-US" sz="5100" kern="1200" dirty="0"/>
        </a:p>
      </dsp:txBody>
      <dsp:txXfrm>
        <a:off x="0" y="1929914"/>
        <a:ext cx="10232592" cy="1076400"/>
      </dsp:txXfrm>
    </dsp:sp>
    <dsp:sp modelId="{22D0CECB-2CC7-4982-8FD8-D751D8093197}">
      <dsp:nvSpPr>
        <dsp:cNvPr id="0" name=""/>
        <dsp:cNvSpPr/>
      </dsp:nvSpPr>
      <dsp:spPr>
        <a:xfrm>
          <a:off x="0" y="3006314"/>
          <a:ext cx="10232592" cy="1482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 dirty="0"/>
            <a:t>“Burst” Fraud</a:t>
          </a:r>
          <a:endParaRPr lang="en-US" sz="6500" kern="1200" dirty="0"/>
        </a:p>
      </dsp:txBody>
      <dsp:txXfrm>
        <a:off x="72393" y="3078707"/>
        <a:ext cx="10087806" cy="1338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DF121-CF09-487A-9861-608B3AC4EC71}">
      <dsp:nvSpPr>
        <dsp:cNvPr id="0" name=""/>
        <dsp:cNvSpPr/>
      </dsp:nvSpPr>
      <dsp:spPr>
        <a:xfrm>
          <a:off x="13981" y="1471342"/>
          <a:ext cx="2685428" cy="2219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Total Returns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165,000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1,000 to 100,000 Per State</a:t>
          </a:r>
        </a:p>
      </dsp:txBody>
      <dsp:txXfrm>
        <a:off x="78982" y="1536343"/>
        <a:ext cx="2555426" cy="2089297"/>
      </dsp:txXfrm>
    </dsp:sp>
    <dsp:sp modelId="{10BE0E0D-6961-428D-B424-8BF217FBAC2E}">
      <dsp:nvSpPr>
        <dsp:cNvPr id="0" name=""/>
        <dsp:cNvSpPr/>
      </dsp:nvSpPr>
      <dsp:spPr>
        <a:xfrm>
          <a:off x="2967952" y="2247999"/>
          <a:ext cx="569310" cy="665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2967952" y="2381196"/>
        <a:ext cx="398517" cy="399592"/>
      </dsp:txXfrm>
    </dsp:sp>
    <dsp:sp modelId="{88FE11CE-170A-47E4-AAE6-B82D16A0A64A}">
      <dsp:nvSpPr>
        <dsp:cNvPr id="0" name=""/>
        <dsp:cNvSpPr/>
      </dsp:nvSpPr>
      <dsp:spPr>
        <a:xfrm>
          <a:off x="3773581" y="843524"/>
          <a:ext cx="2685428" cy="3474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State Refunds</a:t>
          </a:r>
          <a:endParaRPr lang="en-US" sz="28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$17 million</a:t>
          </a:r>
          <a:endParaRPr lang="en-US" sz="3200" kern="1200" dirty="0"/>
        </a:p>
      </dsp:txBody>
      <dsp:txXfrm>
        <a:off x="3852235" y="922178"/>
        <a:ext cx="2528120" cy="3317627"/>
      </dsp:txXfrm>
    </dsp:sp>
    <dsp:sp modelId="{0C19D26A-238E-485F-82DB-478FFBA92D91}">
      <dsp:nvSpPr>
        <dsp:cNvPr id="0" name=""/>
        <dsp:cNvSpPr/>
      </dsp:nvSpPr>
      <dsp:spPr>
        <a:xfrm>
          <a:off x="6727553" y="2247999"/>
          <a:ext cx="569310" cy="665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727553" y="2381196"/>
        <a:ext cx="398517" cy="399592"/>
      </dsp:txXfrm>
    </dsp:sp>
    <dsp:sp modelId="{F8044C6A-5B57-4E3A-B82C-A72CC5A38B4B}">
      <dsp:nvSpPr>
        <dsp:cNvPr id="0" name=""/>
        <dsp:cNvSpPr/>
      </dsp:nvSpPr>
      <dsp:spPr>
        <a:xfrm>
          <a:off x="7533182" y="229860"/>
          <a:ext cx="2685428" cy="4702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Federal Refunds</a:t>
          </a:r>
          <a:endParaRPr lang="en-US" sz="32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b="0" i="0" kern="1200" dirty="0"/>
            <a:t>$316 million</a:t>
          </a:r>
          <a:endParaRPr lang="en-US" sz="5400" kern="1200" dirty="0"/>
        </a:p>
      </dsp:txBody>
      <dsp:txXfrm>
        <a:off x="7611836" y="308514"/>
        <a:ext cx="2528120" cy="4544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4DE00-3DEB-4B01-A8C7-1977E694683F}">
      <dsp:nvSpPr>
        <dsp:cNvPr id="0" name=""/>
        <dsp:cNvSpPr/>
      </dsp:nvSpPr>
      <dsp:spPr>
        <a:xfrm>
          <a:off x="1171152" y="2399"/>
          <a:ext cx="2465714" cy="147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u="sng" kern="1200" dirty="0"/>
            <a:t>$1,400 Federal Refund (or very close)</a:t>
          </a:r>
          <a:endParaRPr lang="en-US" sz="1900" kern="1200" dirty="0"/>
        </a:p>
      </dsp:txBody>
      <dsp:txXfrm>
        <a:off x="1171152" y="2399"/>
        <a:ext cx="2465714" cy="1479428"/>
      </dsp:txXfrm>
    </dsp:sp>
    <dsp:sp modelId="{6FF4D62E-1F52-4A4F-A1B7-D23062415EBA}">
      <dsp:nvSpPr>
        <dsp:cNvPr id="0" name=""/>
        <dsp:cNvSpPr/>
      </dsp:nvSpPr>
      <dsp:spPr>
        <a:xfrm>
          <a:off x="3883438" y="2399"/>
          <a:ext cx="2465714" cy="147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$0 State Refund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State refundable credits</a:t>
          </a:r>
          <a:endParaRPr lang="en-US" sz="1900" kern="1200" dirty="0"/>
        </a:p>
      </dsp:txBody>
      <dsp:txXfrm>
        <a:off x="3883438" y="2399"/>
        <a:ext cx="2465714" cy="1479428"/>
      </dsp:txXfrm>
    </dsp:sp>
    <dsp:sp modelId="{10E01759-7D2E-4494-905D-79C28EB80F21}">
      <dsp:nvSpPr>
        <dsp:cNvPr id="0" name=""/>
        <dsp:cNvSpPr/>
      </dsp:nvSpPr>
      <dsp:spPr>
        <a:xfrm>
          <a:off x="6595724" y="2399"/>
          <a:ext cx="2465714" cy="147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$0 AGI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$0 Wages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$0 Withholding</a:t>
          </a:r>
          <a:endParaRPr lang="en-US" sz="1900" kern="1200" dirty="0"/>
        </a:p>
      </dsp:txBody>
      <dsp:txXfrm>
        <a:off x="6595724" y="2399"/>
        <a:ext cx="2465714" cy="1479428"/>
      </dsp:txXfrm>
    </dsp:sp>
    <dsp:sp modelId="{E9B6B262-9EA8-468A-A01E-F8421E9CA509}">
      <dsp:nvSpPr>
        <dsp:cNvPr id="0" name=""/>
        <dsp:cNvSpPr/>
      </dsp:nvSpPr>
      <dsp:spPr>
        <a:xfrm>
          <a:off x="1171152" y="1728400"/>
          <a:ext cx="2465714" cy="147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No Preparer</a:t>
          </a:r>
          <a:endParaRPr lang="en-US" sz="1900" kern="1200" dirty="0"/>
        </a:p>
      </dsp:txBody>
      <dsp:txXfrm>
        <a:off x="1171152" y="1728400"/>
        <a:ext cx="2465714" cy="1479428"/>
      </dsp:txXfrm>
    </dsp:sp>
    <dsp:sp modelId="{B0D3DB04-1091-477E-B209-38F4FD23C60A}">
      <dsp:nvSpPr>
        <dsp:cNvPr id="0" name=""/>
        <dsp:cNvSpPr/>
      </dsp:nvSpPr>
      <dsp:spPr>
        <a:xfrm>
          <a:off x="3883438" y="1728400"/>
          <a:ext cx="2465714" cy="147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Filing Gap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FTF</a:t>
          </a:r>
          <a:endParaRPr lang="en-US" sz="1900" kern="1200" dirty="0"/>
        </a:p>
      </dsp:txBody>
      <dsp:txXfrm>
        <a:off x="3883438" y="1728400"/>
        <a:ext cx="2465714" cy="1479428"/>
      </dsp:txXfrm>
    </dsp:sp>
    <dsp:sp modelId="{99EF38D4-1294-41E9-BD3F-634A43CEAB2D}">
      <dsp:nvSpPr>
        <dsp:cNvPr id="0" name=""/>
        <dsp:cNvSpPr/>
      </dsp:nvSpPr>
      <dsp:spPr>
        <a:xfrm>
          <a:off x="6595724" y="1728400"/>
          <a:ext cx="2465714" cy="147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 err="1"/>
            <a:t>MeF</a:t>
          </a:r>
          <a:endParaRPr lang="en-US" sz="1900" kern="1200" dirty="0"/>
        </a:p>
      </dsp:txBody>
      <dsp:txXfrm>
        <a:off x="6595724" y="1728400"/>
        <a:ext cx="2465714" cy="1479428"/>
      </dsp:txXfrm>
    </dsp:sp>
    <dsp:sp modelId="{42785332-3F19-4EC2-BAD5-74535948B7E3}">
      <dsp:nvSpPr>
        <dsp:cNvPr id="0" name=""/>
        <dsp:cNvSpPr/>
      </dsp:nvSpPr>
      <dsp:spPr>
        <a:xfrm>
          <a:off x="1171152" y="3454400"/>
          <a:ext cx="2465714" cy="147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DOBs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Earlier than 1960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OR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Later than 2000</a:t>
          </a:r>
          <a:endParaRPr lang="en-US" sz="1900" kern="1200" dirty="0"/>
        </a:p>
      </dsp:txBody>
      <dsp:txXfrm>
        <a:off x="1171152" y="3454400"/>
        <a:ext cx="2465714" cy="1479428"/>
      </dsp:txXfrm>
    </dsp:sp>
    <dsp:sp modelId="{AAD65CC5-BEFE-4FA8-9882-CFEF7B0D34C6}">
      <dsp:nvSpPr>
        <dsp:cNvPr id="0" name=""/>
        <dsp:cNvSpPr/>
      </dsp:nvSpPr>
      <dsp:spPr>
        <a:xfrm>
          <a:off x="3883438" y="3454400"/>
          <a:ext cx="2465714" cy="147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Routing Numbers: </a:t>
          </a:r>
          <a:r>
            <a:rPr lang="en-US" sz="1900" b="0" i="0" kern="1200" dirty="0" err="1"/>
            <a:t>Metabank</a:t>
          </a:r>
          <a:r>
            <a:rPr lang="en-US" sz="1900" b="0" i="0" kern="1200" dirty="0"/>
            <a:t>, Green Dot, Sutton, Republic Bank, Discover Bank</a:t>
          </a:r>
          <a:endParaRPr lang="en-US" sz="1900" kern="1200" dirty="0"/>
        </a:p>
      </dsp:txBody>
      <dsp:txXfrm>
        <a:off x="3883438" y="3454400"/>
        <a:ext cx="2465714" cy="1479428"/>
      </dsp:txXfrm>
    </dsp:sp>
    <dsp:sp modelId="{751375B5-0BD9-492D-B365-838086B87024}">
      <dsp:nvSpPr>
        <dsp:cNvPr id="0" name=""/>
        <dsp:cNvSpPr/>
      </dsp:nvSpPr>
      <dsp:spPr>
        <a:xfrm>
          <a:off x="6595724" y="3454400"/>
          <a:ext cx="2465714" cy="1479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Email Domains: aol.com, hotmail.com, outlook.com, gmx.com, mail.com</a:t>
          </a:r>
          <a:endParaRPr lang="en-US" sz="1900" kern="1200" dirty="0"/>
        </a:p>
      </dsp:txBody>
      <dsp:txXfrm>
        <a:off x="6595724" y="3454400"/>
        <a:ext cx="2465714" cy="1479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5C339-52F1-4A18-86F8-3DD4B479FDB8}">
      <dsp:nvSpPr>
        <dsp:cNvPr id="0" name=""/>
        <dsp:cNvSpPr/>
      </dsp:nvSpPr>
      <dsp:spPr>
        <a:xfrm>
          <a:off x="0" y="1223484"/>
          <a:ext cx="5182048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Bank Leading Zeros or Digits</a:t>
          </a:r>
          <a:endParaRPr lang="en-US" sz="3100" kern="1200" dirty="0"/>
        </a:p>
      </dsp:txBody>
      <dsp:txXfrm>
        <a:off x="34526" y="1258010"/>
        <a:ext cx="5112996" cy="638212"/>
      </dsp:txXfrm>
    </dsp:sp>
    <dsp:sp modelId="{68C389F6-4491-4285-99ED-2FD852C1D19E}">
      <dsp:nvSpPr>
        <dsp:cNvPr id="0" name=""/>
        <dsp:cNvSpPr/>
      </dsp:nvSpPr>
      <dsp:spPr>
        <a:xfrm>
          <a:off x="0" y="2020029"/>
          <a:ext cx="5182048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Prepaid Banks</a:t>
          </a:r>
          <a:endParaRPr lang="en-US" sz="3100" kern="1200" dirty="0"/>
        </a:p>
      </dsp:txBody>
      <dsp:txXfrm>
        <a:off x="34526" y="2054555"/>
        <a:ext cx="5112996" cy="638212"/>
      </dsp:txXfrm>
    </dsp:sp>
    <dsp:sp modelId="{29F5C769-94D1-49F6-B3DA-EB0E08533A8A}">
      <dsp:nvSpPr>
        <dsp:cNvPr id="0" name=""/>
        <dsp:cNvSpPr/>
      </dsp:nvSpPr>
      <dsp:spPr>
        <a:xfrm>
          <a:off x="0" y="2816574"/>
          <a:ext cx="5182048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Duplicate Currency Amounts</a:t>
          </a:r>
          <a:endParaRPr lang="en-US" sz="3100" kern="1200" dirty="0"/>
        </a:p>
      </dsp:txBody>
      <dsp:txXfrm>
        <a:off x="34526" y="2851100"/>
        <a:ext cx="5112996" cy="638212"/>
      </dsp:txXfrm>
    </dsp:sp>
    <dsp:sp modelId="{FE9B0B1F-E511-4D9F-8890-B1F9F9CD4F4A}">
      <dsp:nvSpPr>
        <dsp:cNvPr id="0" name=""/>
        <dsp:cNvSpPr/>
      </dsp:nvSpPr>
      <dsp:spPr>
        <a:xfrm>
          <a:off x="0" y="3613119"/>
          <a:ext cx="5182048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Proxies and VPNs</a:t>
          </a:r>
          <a:endParaRPr lang="en-US" sz="3100" kern="1200" dirty="0"/>
        </a:p>
      </dsp:txBody>
      <dsp:txXfrm>
        <a:off x="34526" y="3647645"/>
        <a:ext cx="5112996" cy="638212"/>
      </dsp:txXfrm>
    </dsp:sp>
    <dsp:sp modelId="{5DB4F7AB-B31E-4070-9082-517164802F62}">
      <dsp:nvSpPr>
        <dsp:cNvPr id="0" name=""/>
        <dsp:cNvSpPr/>
      </dsp:nvSpPr>
      <dsp:spPr>
        <a:xfrm>
          <a:off x="0" y="4409664"/>
          <a:ext cx="5182048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Identity Cycling</a:t>
          </a:r>
          <a:endParaRPr lang="en-US" sz="3100" kern="1200" dirty="0"/>
        </a:p>
      </dsp:txBody>
      <dsp:txXfrm>
        <a:off x="34526" y="4444190"/>
        <a:ext cx="5112996" cy="638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5C339-52F1-4A18-86F8-3DD4B479FDB8}">
      <dsp:nvSpPr>
        <dsp:cNvPr id="0" name=""/>
        <dsp:cNvSpPr/>
      </dsp:nvSpPr>
      <dsp:spPr>
        <a:xfrm>
          <a:off x="0" y="33584"/>
          <a:ext cx="5182048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Email Duplicate Tactics</a:t>
          </a:r>
          <a:endParaRPr lang="en-US" sz="3000" kern="1200" dirty="0"/>
        </a:p>
      </dsp:txBody>
      <dsp:txXfrm>
        <a:off x="33412" y="66996"/>
        <a:ext cx="5115224" cy="617626"/>
      </dsp:txXfrm>
    </dsp:sp>
    <dsp:sp modelId="{68C389F6-4491-4285-99ED-2FD852C1D19E}">
      <dsp:nvSpPr>
        <dsp:cNvPr id="0" name=""/>
        <dsp:cNvSpPr/>
      </dsp:nvSpPr>
      <dsp:spPr>
        <a:xfrm>
          <a:off x="0" y="804434"/>
          <a:ext cx="5182048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Email Username Structure</a:t>
          </a:r>
          <a:endParaRPr lang="en-US" sz="3000" kern="1200" dirty="0"/>
        </a:p>
      </dsp:txBody>
      <dsp:txXfrm>
        <a:off x="33412" y="837846"/>
        <a:ext cx="5115224" cy="617626"/>
      </dsp:txXfrm>
    </dsp:sp>
    <dsp:sp modelId="{29F5C769-94D1-49F6-B3DA-EB0E08533A8A}">
      <dsp:nvSpPr>
        <dsp:cNvPr id="0" name=""/>
        <dsp:cNvSpPr/>
      </dsp:nvSpPr>
      <dsp:spPr>
        <a:xfrm>
          <a:off x="0" y="1575284"/>
          <a:ext cx="5182048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Disposable Emails</a:t>
          </a:r>
          <a:endParaRPr lang="en-US" sz="3000" kern="1200" dirty="0"/>
        </a:p>
      </dsp:txBody>
      <dsp:txXfrm>
        <a:off x="33412" y="1608696"/>
        <a:ext cx="5115224" cy="617626"/>
      </dsp:txXfrm>
    </dsp:sp>
    <dsp:sp modelId="{FE9B0B1F-E511-4D9F-8890-B1F9F9CD4F4A}">
      <dsp:nvSpPr>
        <dsp:cNvPr id="0" name=""/>
        <dsp:cNvSpPr/>
      </dsp:nvSpPr>
      <dsp:spPr>
        <a:xfrm>
          <a:off x="0" y="2346135"/>
          <a:ext cx="5182048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Email Domains</a:t>
          </a:r>
          <a:endParaRPr lang="en-US" sz="3000" kern="1200" dirty="0"/>
        </a:p>
      </dsp:txBody>
      <dsp:txXfrm>
        <a:off x="33412" y="2379547"/>
        <a:ext cx="5115224" cy="617626"/>
      </dsp:txXfrm>
    </dsp:sp>
    <dsp:sp modelId="{5DB4F7AB-B31E-4070-9082-517164802F62}">
      <dsp:nvSpPr>
        <dsp:cNvPr id="0" name=""/>
        <dsp:cNvSpPr/>
      </dsp:nvSpPr>
      <dsp:spPr>
        <a:xfrm>
          <a:off x="0" y="3116985"/>
          <a:ext cx="5182048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DOB/Routing # Patterns</a:t>
          </a:r>
          <a:endParaRPr lang="en-US" sz="3000" kern="1200" dirty="0"/>
        </a:p>
      </dsp:txBody>
      <dsp:txXfrm>
        <a:off x="33412" y="3150397"/>
        <a:ext cx="5115224" cy="617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9C200-C61E-4BB0-91D5-E995E8DB4CFE}">
      <dsp:nvSpPr>
        <dsp:cNvPr id="0" name=""/>
        <dsp:cNvSpPr/>
      </dsp:nvSpPr>
      <dsp:spPr>
        <a:xfrm>
          <a:off x="0" y="174798"/>
          <a:ext cx="3078261" cy="184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 dirty="0"/>
            <a:t>Fraud Manager</a:t>
          </a:r>
          <a:endParaRPr lang="en-US" sz="4500" kern="1200" dirty="0"/>
        </a:p>
      </dsp:txBody>
      <dsp:txXfrm>
        <a:off x="0" y="174798"/>
        <a:ext cx="3078261" cy="1846957"/>
      </dsp:txXfrm>
    </dsp:sp>
    <dsp:sp modelId="{3F2B78AA-0DA9-49D0-AA80-A97895B79D64}">
      <dsp:nvSpPr>
        <dsp:cNvPr id="0" name=""/>
        <dsp:cNvSpPr/>
      </dsp:nvSpPr>
      <dsp:spPr>
        <a:xfrm>
          <a:off x="3386088" y="174798"/>
          <a:ext cx="3078261" cy="184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 dirty="0"/>
            <a:t>Discovery</a:t>
          </a:r>
          <a:endParaRPr lang="en-US" sz="4500" kern="1200" dirty="0"/>
        </a:p>
      </dsp:txBody>
      <dsp:txXfrm>
        <a:off x="3386088" y="174798"/>
        <a:ext cx="3078261" cy="1846957"/>
      </dsp:txXfrm>
    </dsp:sp>
    <dsp:sp modelId="{403550A8-9423-4FDC-8988-3DF441761DF8}">
      <dsp:nvSpPr>
        <dsp:cNvPr id="0" name=""/>
        <dsp:cNvSpPr/>
      </dsp:nvSpPr>
      <dsp:spPr>
        <a:xfrm>
          <a:off x="6772176" y="174798"/>
          <a:ext cx="3078261" cy="184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 dirty="0"/>
            <a:t>Warehouse</a:t>
          </a:r>
          <a:endParaRPr lang="en-US" sz="4500" kern="1200" dirty="0"/>
        </a:p>
      </dsp:txBody>
      <dsp:txXfrm>
        <a:off x="6772176" y="174798"/>
        <a:ext cx="3078261" cy="1846957"/>
      </dsp:txXfrm>
    </dsp:sp>
    <dsp:sp modelId="{CDE6A5D5-CCCC-43D3-9030-0EEF0090052F}">
      <dsp:nvSpPr>
        <dsp:cNvPr id="0" name=""/>
        <dsp:cNvSpPr/>
      </dsp:nvSpPr>
      <dsp:spPr>
        <a:xfrm>
          <a:off x="0" y="2329582"/>
          <a:ext cx="3078261" cy="184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 dirty="0"/>
            <a:t>Data Cubes</a:t>
          </a:r>
          <a:endParaRPr lang="en-US" sz="4500" kern="1200" dirty="0"/>
        </a:p>
      </dsp:txBody>
      <dsp:txXfrm>
        <a:off x="0" y="2329582"/>
        <a:ext cx="3078261" cy="1846957"/>
      </dsp:txXfrm>
    </dsp:sp>
    <dsp:sp modelId="{10B3B7AD-7CFE-42D2-8A85-D8BCB993FBBE}">
      <dsp:nvSpPr>
        <dsp:cNvPr id="0" name=""/>
        <dsp:cNvSpPr/>
      </dsp:nvSpPr>
      <dsp:spPr>
        <a:xfrm>
          <a:off x="3386088" y="2329582"/>
          <a:ext cx="3078261" cy="184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 dirty="0"/>
            <a:t>Ad Hoc Queries</a:t>
          </a:r>
          <a:endParaRPr lang="en-US" sz="4500" kern="1200" dirty="0"/>
        </a:p>
      </dsp:txBody>
      <dsp:txXfrm>
        <a:off x="3386088" y="2329582"/>
        <a:ext cx="3078261" cy="1846957"/>
      </dsp:txXfrm>
    </dsp:sp>
    <dsp:sp modelId="{9636DF70-9018-4C1C-B506-53DA6243E76E}">
      <dsp:nvSpPr>
        <dsp:cNvPr id="0" name=""/>
        <dsp:cNvSpPr/>
      </dsp:nvSpPr>
      <dsp:spPr>
        <a:xfrm>
          <a:off x="6772176" y="2329582"/>
          <a:ext cx="3078261" cy="184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 dirty="0"/>
            <a:t>KPI*</a:t>
          </a:r>
          <a:endParaRPr lang="en-US" sz="4500" kern="1200" dirty="0"/>
        </a:p>
      </dsp:txBody>
      <dsp:txXfrm>
        <a:off x="6772176" y="2329582"/>
        <a:ext cx="3078261" cy="184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13F08-EA6B-4DD2-86B9-507AD41592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C3DA-0BD5-442C-856A-5FD87B0D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9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C3DA-0BD5-442C-856A-5FD87B0D1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8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C3DA-0BD5-442C-856A-5FD87B0D1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C3DA-0BD5-442C-856A-5FD87B0D1D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C3DA-0BD5-442C-856A-5FD87B0D1D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47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C3DA-0BD5-442C-856A-5FD87B0D1D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9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C3DA-0BD5-442C-856A-5FD87B0D1D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7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D4E1-A570-0149-8787-16126CC4EA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60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D4E1-A570-0149-8787-16126CC4EA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5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C3DA-0BD5-442C-856A-5FD87B0D1D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D4E1-A570-0149-8787-16126CC4EA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D4E1-A570-0149-8787-16126CC4EA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7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D4E1-A570-0149-8787-16126CC4EA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4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DD56D-E6BB-BE44-BEAC-8AD3C58174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5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dirty="0"/>
              <a:t>Source: Statista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D4E1-A570-0149-8787-16126CC4EA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D4E1-A570-0149-8787-16126CC4EA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D4E1-A570-0149-8787-16126CC4EA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C3DA-0BD5-442C-856A-5FD87B0D1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A4E1AB0-6DC4-5244-AA2F-71C19E3C8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991" y="1592431"/>
            <a:ext cx="8961657" cy="16463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4800"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991" y="3244788"/>
            <a:ext cx="7981085" cy="1096899"/>
          </a:xfrm>
        </p:spPr>
        <p:txBody>
          <a:bodyPr anchor="t"/>
          <a:lstStyle>
            <a:lvl1pPr marL="0" indent="0" algn="l">
              <a:buNone/>
              <a:defRPr b="0" i="1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6B7C6A-0E4F-B84C-A7CE-50F6842B20E2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78807337-1E00-F840-8F11-BA4E2649C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97" y="4756563"/>
            <a:ext cx="5295900" cy="1498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2F1937-3233-F545-8732-EE7C530223FC}"/>
              </a:ext>
            </a:extLst>
          </p:cNvPr>
          <p:cNvCxnSpPr/>
          <p:nvPr userDrawn="1"/>
        </p:nvCxnSpPr>
        <p:spPr>
          <a:xfrm>
            <a:off x="883938" y="4341687"/>
            <a:ext cx="896166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6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435" y="1789036"/>
            <a:ext cx="2981855" cy="80241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435" y="2591448"/>
            <a:ext cx="2981855" cy="3304117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D5D0AD-C695-954E-988E-E3BFAC88294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35803" y="1789036"/>
            <a:ext cx="2981855" cy="802412"/>
          </a:xfrm>
          <a:solidFill>
            <a:schemeClr val="accent5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F8C91B-7222-7C43-99FA-678AB985FB9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35803" y="2591448"/>
            <a:ext cx="2981855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90A40A-A98A-304C-9F87-0552DEE58A7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761171" y="1789036"/>
            <a:ext cx="2981855" cy="802412"/>
          </a:xfrm>
          <a:solidFill>
            <a:schemeClr val="tx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06F03D-7065-3644-999A-E39DADD777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61171" y="2591448"/>
            <a:ext cx="2981855" cy="330411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67AB925-2EBD-3A44-A93A-A0A059257C68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B5D-DDAB-714D-AC2F-A52848422444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AAFC5BE-CD47-9846-980B-9049FFFF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35" y="270137"/>
            <a:ext cx="1023259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77334" y="1020433"/>
            <a:ext cx="8596668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18706-5483-EE1D-3905-DFE8E2C72FA8}"/>
              </a:ext>
            </a:extLst>
          </p:cNvPr>
          <p:cNvSpPr txBox="1"/>
          <p:nvPr userDrawn="1"/>
        </p:nvSpPr>
        <p:spPr>
          <a:xfrm>
            <a:off x="156378" y="6550223"/>
            <a:ext cx="635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August 17-18, 2022 | Portland, Oregon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1E260-856D-9C51-F1EC-C628B85F4098}"/>
              </a:ext>
            </a:extLst>
          </p:cNvPr>
          <p:cNvSpPr txBox="1"/>
          <p:nvPr userDrawn="1"/>
        </p:nvSpPr>
        <p:spPr>
          <a:xfrm>
            <a:off x="7587693" y="6550223"/>
            <a:ext cx="635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accent1"/>
                </a:solidFill>
              </a:rPr>
              <a:t>Proprietary and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66C2AF-EB24-0652-BA91-D504ABB9871E}"/>
              </a:ext>
            </a:extLst>
          </p:cNvPr>
          <p:cNvSpPr/>
          <p:nvPr userDrawn="1"/>
        </p:nvSpPr>
        <p:spPr>
          <a:xfrm>
            <a:off x="10480675" y="6550223"/>
            <a:ext cx="608239" cy="242463"/>
          </a:xfrm>
          <a:prstGeom prst="rect">
            <a:avLst/>
          </a:prstGeom>
          <a:solidFill>
            <a:srgbClr val="195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0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i="0" cap="none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63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6DD3-7C5A-8B44-ACAF-904D8931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DD33-ACA9-7340-A156-8657A5832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799" y="1825625"/>
            <a:ext cx="48041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99CFF-5B5E-6340-B39E-124A3D66A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364" y="1825625"/>
            <a:ext cx="48041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DBB00-855C-AD4A-B61D-BF5636F9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62E-6DF5-1046-B0D4-A50DE8DE39A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393FD-A0B2-F84F-83DD-A8D9CCA8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56164-FB0A-CE4B-BD48-EEB921C0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16E1-3A44-F945-B112-263FF1E4A9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C21F8A-3BE6-46EC-AB31-B8CB865A7EC5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Proprietary &amp; Confidential</a:t>
            </a:r>
          </a:p>
          <a:p>
            <a:pPr algn="r"/>
            <a:fld id="{F11C809C-F84D-7644-9847-29CC80BD7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0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C0DE131-456E-3E41-AAEE-B6C14DF2E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8" y="0"/>
            <a:ext cx="1435100" cy="6858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8BA117-C06F-094C-9CA7-069A15D66E33}"/>
              </a:ext>
            </a:extLst>
          </p:cNvPr>
          <p:cNvSpPr txBox="1">
            <a:spLocks/>
          </p:cNvSpPr>
          <p:nvPr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F6478E-B535-2641-8876-102ED08A64DC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756F335-1600-E742-B3F9-637819A76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44C775-2CDA-694B-B6BB-91A8BB06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768F80-9FE7-8044-950C-90FD0E6E4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435" y="1276681"/>
            <a:ext cx="10232592" cy="49362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2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73" y="136525"/>
            <a:ext cx="869612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59" y="1276681"/>
            <a:ext cx="10170458" cy="49362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61CDF7A-FED4-0849-90DB-76D3497A7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00" y="0"/>
            <a:ext cx="14351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6E0EDF-176B-B849-A12B-4E6ED72F7508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3BFFE3-5512-B00B-936A-96ADEAAE8D74}"/>
              </a:ext>
            </a:extLst>
          </p:cNvPr>
          <p:cNvSpPr txBox="1">
            <a:spLocks/>
          </p:cNvSpPr>
          <p:nvPr userDrawn="1"/>
        </p:nvSpPr>
        <p:spPr>
          <a:xfrm>
            <a:off x="8641198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78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D21D271-0885-1041-820C-9589C1E9C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84"/>
          <a:stretch/>
        </p:blipFill>
        <p:spPr>
          <a:xfrm>
            <a:off x="0" y="0"/>
            <a:ext cx="37327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174" y="136525"/>
            <a:ext cx="7952854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173" y="1276681"/>
            <a:ext cx="7952854" cy="49362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04AE9A-6A70-BF44-80C8-A81AD66D7051}"/>
              </a:ext>
            </a:extLst>
          </p:cNvPr>
          <p:cNvSpPr txBox="1">
            <a:spLocks/>
          </p:cNvSpPr>
          <p:nvPr userDrawn="1"/>
        </p:nvSpPr>
        <p:spPr>
          <a:xfrm>
            <a:off x="10032676" y="6438666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662679-D755-014C-8A5C-56EE803F109F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1B5EE0-4E5B-6545-884C-D9CDEA7567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D67BB439-0D61-A54C-9B34-0CCA6FAFD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0710" y="2110767"/>
            <a:ext cx="2860675" cy="2860675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C3D021C-F687-974B-9FAB-18EB3CE3A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72877" r="1"/>
          <a:stretch/>
        </p:blipFill>
        <p:spPr>
          <a:xfrm>
            <a:off x="73749" y="5448517"/>
            <a:ext cx="12192000" cy="1860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72261-ED27-384B-B704-2926B2EE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940" y="5523781"/>
            <a:ext cx="8696121" cy="1065856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07849C-02D0-164C-91B6-C7F9B64982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47838" y="479425"/>
            <a:ext cx="8696325" cy="4678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C7266C-2607-D64C-96C7-AA079A6CFB85}"/>
              </a:ext>
            </a:extLst>
          </p:cNvPr>
          <p:cNvSpPr txBox="1">
            <a:spLocks/>
          </p:cNvSpPr>
          <p:nvPr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Proprietary &amp;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657567-259A-B245-869C-DAEC43D8AA9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48517"/>
            <a:ext cx="12192000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6AB4040-244D-1C47-815B-C5E2982888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ified-No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8D39DCEE-79EC-14A0-12AB-4F88752CD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" t="26213" r="-161" b="62682"/>
          <a:stretch/>
        </p:blipFill>
        <p:spPr>
          <a:xfrm>
            <a:off x="0" y="6202461"/>
            <a:ext cx="12344400" cy="769898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1A68C6-6A69-3848-9D64-2665FCF02FDE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AA58F6-2A05-294D-A1AA-D572429CA093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1342FA8-B8FB-2940-BC1E-1F5C86EB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40" y="519404"/>
            <a:ext cx="11257447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7A6949-F352-1142-BF0C-640140D78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40" y="1540565"/>
            <a:ext cx="11257448" cy="4672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5F9C98F-DD90-50FA-AA17-816605D47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563A556-23E1-5942-8CA0-1E9018A8D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26212" r="1" b="-1"/>
          <a:stretch/>
        </p:blipFill>
        <p:spPr>
          <a:xfrm>
            <a:off x="-123211" y="1797483"/>
            <a:ext cx="12426038" cy="5157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7DD03F-51E7-0345-A468-A8E92AF5B848}"/>
              </a:ext>
            </a:extLst>
          </p:cNvPr>
          <p:cNvSpPr txBox="1">
            <a:spLocks/>
          </p:cNvSpPr>
          <p:nvPr userDrawn="1"/>
        </p:nvSpPr>
        <p:spPr>
          <a:xfrm>
            <a:off x="1747940" y="247331"/>
            <a:ext cx="8696121" cy="11988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entury Gothic" charset="0"/>
                <a:cs typeface="Century Gothic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i="0" dirty="0">
                <a:solidFill>
                  <a:schemeClr val="accent4"/>
                </a:solidFill>
                <a:effectLst/>
                <a:latin typeface="Century Gothic" panose="020B0502020202020204" pitchFamily="34" charset="0"/>
              </a:rPr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FDE4E4-6BD2-4B46-B2C9-42D7F261CB03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DADC2F-F14F-C747-B778-D2E203E7E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797484"/>
            <a:ext cx="12192000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C4ABFFC-06E0-3143-83D3-8C8F3CC602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C79D5BB-F255-4849-B49F-11A11E1F0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5458" y="2237013"/>
            <a:ext cx="7981085" cy="1529918"/>
          </a:xfrm>
        </p:spPr>
        <p:txBody>
          <a:bodyPr anchor="t"/>
          <a:lstStyle>
            <a:lvl1pPr marL="0" indent="0" algn="ctr">
              <a:buNone/>
              <a:defRPr b="0" i="1">
                <a:solidFill>
                  <a:schemeClr val="bg2"/>
                </a:solidFill>
                <a:latin typeface="+mn-lt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93D1E-61CA-85D9-BBAA-F170D99B1C2B}"/>
              </a:ext>
            </a:extLst>
          </p:cNvPr>
          <p:cNvSpPr/>
          <p:nvPr userDrawn="1"/>
        </p:nvSpPr>
        <p:spPr>
          <a:xfrm>
            <a:off x="-123212" y="-96981"/>
            <a:ext cx="471081" cy="1847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B8A2CFC-96A6-CD49-97EC-8AFF1DFDC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8" y="0"/>
            <a:ext cx="1435100" cy="68580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848842-6BA4-084B-A127-793B5219E230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D748EA-D762-6947-9186-CDC4E887CD65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7FB8165-D7DE-1B43-B160-BD1A151776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8360790-F171-644B-B7E9-5ADAFA12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EFFBF5-50B1-C74A-935E-390E0F3C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434" y="1276681"/>
            <a:ext cx="4776593" cy="49362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5D506DC-FD78-5B4E-8E81-7DBAEF54B1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09432" y="1276681"/>
            <a:ext cx="4776593" cy="49362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0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434" y="1283853"/>
            <a:ext cx="477659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9432" y="1283853"/>
            <a:ext cx="477659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CBBD606-EAA2-C74C-8B3F-0AE140D87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8" y="0"/>
            <a:ext cx="1435100" cy="68580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9366FE-2E23-6F48-B4E7-6EA0A0141FBB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D0BB50-764F-2C4C-A887-E44EAC5F2C95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437CF58-FE3E-8943-9FDB-AF3597059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9E3D28-D629-D045-8F0E-393249FD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C2E70B-F4ED-2843-B04A-177B081BAD0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53434" y="2035479"/>
            <a:ext cx="4776593" cy="417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D7ADE8-C75B-1542-B267-2D658D00BA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9432" y="2035479"/>
            <a:ext cx="4776593" cy="417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4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608" y="504273"/>
            <a:ext cx="8696121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894" y="1644429"/>
            <a:ext cx="10170458" cy="4936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4B5C6-09D6-8CAD-2CBA-D4C50A97C8BF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0" r:id="rId5"/>
    <p:sldLayoutId id="2147483665" r:id="rId6"/>
    <p:sldLayoutId id="2147483667" r:id="rId7"/>
    <p:sldLayoutId id="2147483668" r:id="rId8"/>
    <p:sldLayoutId id="2147483669" r:id="rId9"/>
    <p:sldLayoutId id="2147483672" r:id="rId10"/>
    <p:sldLayoutId id="2147483681" r:id="rId11"/>
    <p:sldLayoutId id="2147483682" r:id="rId12"/>
    <p:sldLayoutId id="214748368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4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esala@gentax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3379-363B-FD4C-AE22-073674F65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New Age of Identity Fraud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E9612-0F78-8640-AC94-4A2696378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Kyle Esala – FAST Identity Verification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4999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1D64-2056-4E7F-B919-6AA9F7C1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been impacted?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59F73-5925-455F-B524-5ED253DF0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haveibeenpwned.com and enter your email address or phone number.</a:t>
            </a:r>
          </a:p>
          <a:p>
            <a:endParaRPr lang="en-US" dirty="0"/>
          </a:p>
          <a:p>
            <a:r>
              <a:rPr lang="en-US" dirty="0"/>
              <a:t>Who has been involved in the most breaches?</a:t>
            </a:r>
          </a:p>
          <a:p>
            <a:r>
              <a:rPr lang="en-US" dirty="0"/>
              <a:t>What type of data was leaked?</a:t>
            </a:r>
          </a:p>
          <a:p>
            <a:r>
              <a:rPr lang="en-US" dirty="0"/>
              <a:t>Anyone not in a breach?</a:t>
            </a:r>
          </a:p>
          <a:p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DFD6CECC-29B3-47CA-8D7B-A85E4B2D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646" y="3838001"/>
            <a:ext cx="7116168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4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6BBA37-EF71-7764-E084-A832223B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In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8EB20-4982-FB8A-98D3-6FA557753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97C3-51A9-4AE4-8485-E94F4C6B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Schemes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6AAF07-8793-E483-D3A5-3AA169091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707345"/>
              </p:ext>
            </p:extLst>
          </p:nvPr>
        </p:nvGraphicFramePr>
        <p:xfrm>
          <a:off x="1653435" y="1276681"/>
          <a:ext cx="10232592" cy="493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304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784F-5CFE-1527-B916-14D385EA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$1,400 Federal Refund Fraud Stats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9B6D07-1602-F90A-B53E-3A400D11C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757523"/>
              </p:ext>
            </p:extLst>
          </p:nvPr>
        </p:nvGraphicFramePr>
        <p:xfrm>
          <a:off x="1653435" y="1050925"/>
          <a:ext cx="10232592" cy="516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23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1E95-F1AF-AC14-5AAF-DDB383C7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for: $1,400 Fed Refund Fraud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216C15-5799-1654-5511-81AE3AB96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963964"/>
              </p:ext>
            </p:extLst>
          </p:nvPr>
        </p:nvGraphicFramePr>
        <p:xfrm>
          <a:off x="1653435" y="1276681"/>
          <a:ext cx="10232592" cy="493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309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296E-9A86-13B8-22D1-210496F6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Multi-State Migration: $1,400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C446B-20CF-0D75-4B70-DB6F5C32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85" y="3784691"/>
            <a:ext cx="10707415" cy="265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EA8FC-8DF5-D256-D473-5A4B6E84C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584" y="1089947"/>
            <a:ext cx="10707415" cy="26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661-901D-F27C-A229-692E563B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$1,400 Returns – FIVS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F708-5587-5F27-DB09-8172FE4CB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0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778C-B709-E691-43FF-15BA0CEB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DFB7-037B-269C-6C80-9DC9CBF2E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Waves of fraudulent submissions in short periods</a:t>
            </a:r>
          </a:p>
          <a:p>
            <a:pPr lvl="1"/>
            <a:r>
              <a:rPr lang="en-US" dirty="0"/>
              <a:t>Typically follows “Poke &amp; Prod” efforts</a:t>
            </a:r>
          </a:p>
          <a:p>
            <a:r>
              <a:rPr lang="en-US" dirty="0"/>
              <a:t>Sometimes easy to spot, sometimes not.</a:t>
            </a:r>
          </a:p>
          <a:p>
            <a:pPr lvl="1"/>
            <a:r>
              <a:rPr lang="en-US" dirty="0"/>
              <a:t>Can be drowned out in larger volume days</a:t>
            </a:r>
          </a:p>
          <a:p>
            <a:endParaRPr lang="en-US" dirty="0"/>
          </a:p>
        </p:txBody>
      </p:sp>
      <p:pic>
        <p:nvPicPr>
          <p:cNvPr id="9" name="Content Placeholder 8" descr="Wave with solid fill">
            <a:extLst>
              <a:ext uri="{FF2B5EF4-FFF2-40B4-BE49-F238E27FC236}">
                <a16:creationId xmlns:a16="http://schemas.microsoft.com/office/drawing/2014/main" id="{9803E136-E485-98C1-582F-8B0D3416C39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9730" y="670558"/>
            <a:ext cx="5516883" cy="5516883"/>
          </a:xfrm>
        </p:spPr>
      </p:pic>
    </p:spTree>
    <p:extLst>
      <p:ext uri="{BB962C8B-B14F-4D97-AF65-F5344CB8AC3E}">
        <p14:creationId xmlns:p14="http://schemas.microsoft.com/office/powerpoint/2010/main" val="15615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FBAA-86FA-5285-491A-A9DE235E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“Coordinated” Efforts…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B065897-7E1F-C6D0-C487-61271EA21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941324"/>
              </p:ext>
            </p:extLst>
          </p:nvPr>
        </p:nvGraphicFramePr>
        <p:xfrm>
          <a:off x="1599061" y="1845874"/>
          <a:ext cx="7484348" cy="388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287000" imgH="5334120" progId="PBrush">
                  <p:embed/>
                </p:oleObj>
              </mc:Choice>
              <mc:Fallback>
                <p:oleObj name="Bitmap Image" r:id="rId2" imgW="10287000" imgH="533412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B065897-7E1F-C6D0-C487-61271EA219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9061" y="1845874"/>
                        <a:ext cx="7484348" cy="3880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E944A89-4AF9-997B-373A-45B738D76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68409"/>
              </p:ext>
            </p:extLst>
          </p:nvPr>
        </p:nvGraphicFramePr>
        <p:xfrm>
          <a:off x="1632161" y="1877011"/>
          <a:ext cx="7804906" cy="38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0287000" imgH="5114880" progId="PBrush">
                  <p:embed/>
                </p:oleObj>
              </mc:Choice>
              <mc:Fallback>
                <p:oleObj name="Bitmap Image" r:id="rId4" imgW="10287000" imgH="5114880" progId="PBrus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E944A89-4AF9-997B-373A-45B738D76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161" y="1877011"/>
                        <a:ext cx="7804906" cy="3880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4B84E01-5D1F-FBAD-C1F2-F58C9E0B7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688204"/>
              </p:ext>
            </p:extLst>
          </p:nvPr>
        </p:nvGraphicFramePr>
        <p:xfrm>
          <a:off x="2402174" y="1667203"/>
          <a:ext cx="5005616" cy="461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0287000" imgH="9487080" progId="PBrush">
                  <p:embed/>
                </p:oleObj>
              </mc:Choice>
              <mc:Fallback>
                <p:oleObj name="Bitmap Image" r:id="rId6" imgW="10287000" imgH="9487080" progId="PBrus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4B84E01-5D1F-FBAD-C1F2-F58C9E0B7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2174" y="1667203"/>
                        <a:ext cx="5005616" cy="461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6F5EDD-98E4-A521-9B67-58289AC9D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58370"/>
              </p:ext>
            </p:extLst>
          </p:nvPr>
        </p:nvGraphicFramePr>
        <p:xfrm>
          <a:off x="7530172" y="422133"/>
          <a:ext cx="3879990" cy="593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0287000" imgH="15725880" progId="PBrush">
                  <p:embed/>
                </p:oleObj>
              </mc:Choice>
              <mc:Fallback>
                <p:oleObj name="Bitmap Image" r:id="rId8" imgW="10287000" imgH="1572588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76F5EDD-98E4-A521-9B67-58289AC9D8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30172" y="422133"/>
                        <a:ext cx="3879990" cy="593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4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4C28-334E-44A7-8AC0-7505B272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for: Burst Fraud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1C05BB-B09E-4961-831D-CBC4B51DF569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19651352"/>
              </p:ext>
            </p:extLst>
          </p:nvPr>
        </p:nvGraphicFramePr>
        <p:xfrm>
          <a:off x="6834548" y="586596"/>
          <a:ext cx="5182048" cy="634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llout: Line 6">
            <a:extLst>
              <a:ext uri="{FF2B5EF4-FFF2-40B4-BE49-F238E27FC236}">
                <a16:creationId xmlns:a16="http://schemas.microsoft.com/office/drawing/2014/main" id="{6699904A-5B65-4DB6-8A3F-29FA1490E86B}"/>
              </a:ext>
            </a:extLst>
          </p:cNvPr>
          <p:cNvSpPr/>
          <p:nvPr/>
        </p:nvSpPr>
        <p:spPr>
          <a:xfrm>
            <a:off x="7134330" y="271305"/>
            <a:ext cx="4662435" cy="1554320"/>
          </a:xfrm>
          <a:prstGeom prst="borderCallout1">
            <a:avLst>
              <a:gd name="adj1" fmla="val 50427"/>
              <a:gd name="adj2" fmla="val -144"/>
              <a:gd name="adj3" fmla="val 115458"/>
              <a:gd name="adj4" fmla="val -14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joeschmoe@gmail.com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joe.schmoe@gmail.com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j.oeschmoe@gmail.com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j.o.e.s.c.h.m.o.e@gmail.com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335622BE-DF8F-458E-82A8-D73BEB37D9EB}"/>
              </a:ext>
            </a:extLst>
          </p:cNvPr>
          <p:cNvSpPr/>
          <p:nvPr/>
        </p:nvSpPr>
        <p:spPr>
          <a:xfrm>
            <a:off x="7134329" y="271305"/>
            <a:ext cx="4662435" cy="1554320"/>
          </a:xfrm>
          <a:prstGeom prst="borderCallout1">
            <a:avLst>
              <a:gd name="adj1" fmla="val 50427"/>
              <a:gd name="adj2" fmla="val -144"/>
              <a:gd name="adj3" fmla="val 167914"/>
              <a:gd name="adj4" fmla="val -14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Keith Johnson – johnkeit@gmail.com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Steve Thompson – thomstev@gmail.com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Anna Smith – smitanna@gmail.com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D0939E81-CAB0-459D-871A-0A71732F6C65}"/>
              </a:ext>
            </a:extLst>
          </p:cNvPr>
          <p:cNvSpPr/>
          <p:nvPr/>
        </p:nvSpPr>
        <p:spPr>
          <a:xfrm>
            <a:off x="7134329" y="271305"/>
            <a:ext cx="4662435" cy="1554320"/>
          </a:xfrm>
          <a:prstGeom prst="borderCallout1">
            <a:avLst>
              <a:gd name="adj1" fmla="val 50427"/>
              <a:gd name="adj2" fmla="val -144"/>
              <a:gd name="adj3" fmla="val 220188"/>
              <a:gd name="adj4" fmla="val -14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yopmail.com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getnada.com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mailnesia.com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99FAA847-7C25-48D5-9C4B-DC999DBF743A}"/>
              </a:ext>
            </a:extLst>
          </p:cNvPr>
          <p:cNvSpPr/>
          <p:nvPr/>
        </p:nvSpPr>
        <p:spPr>
          <a:xfrm>
            <a:off x="7134329" y="271305"/>
            <a:ext cx="4662435" cy="1554320"/>
          </a:xfrm>
          <a:prstGeom prst="borderCallout1">
            <a:avLst>
              <a:gd name="adj1" fmla="val 50427"/>
              <a:gd name="adj2" fmla="val -144"/>
              <a:gd name="adj3" fmla="val 276535"/>
              <a:gd name="adj4" fmla="val -14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“</a:t>
            </a:r>
            <a:r>
              <a:rPr lang="en-US" sz="2000" dirty="0" err="1">
                <a:solidFill>
                  <a:srgbClr val="FFFFFF"/>
                </a:solidFill>
                <a:latin typeface="Franklin Gothic Book" panose="020B0503020102020204"/>
              </a:rPr>
              <a:t>whois</a:t>
            </a:r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” registration info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3776529A-0B90-4018-99FD-83B1ABB75FC6}"/>
              </a:ext>
            </a:extLst>
          </p:cNvPr>
          <p:cNvSpPr/>
          <p:nvPr/>
        </p:nvSpPr>
        <p:spPr>
          <a:xfrm>
            <a:off x="7134329" y="271305"/>
            <a:ext cx="4662435" cy="1554320"/>
          </a:xfrm>
          <a:prstGeom prst="borderCallout1">
            <a:avLst>
              <a:gd name="adj1" fmla="val 50427"/>
              <a:gd name="adj2" fmla="val -144"/>
              <a:gd name="adj3" fmla="val 328253"/>
              <a:gd name="adj4" fmla="val -14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DOBs in small ranges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EBFFED9D-682E-4189-89ED-E232BBAFDAF8}"/>
              </a:ext>
            </a:extLst>
          </p:cNvPr>
          <p:cNvSpPr/>
          <p:nvPr/>
        </p:nvSpPr>
        <p:spPr>
          <a:xfrm>
            <a:off x="7125713" y="271305"/>
            <a:ext cx="4662435" cy="1554320"/>
          </a:xfrm>
          <a:prstGeom prst="borderCallout1">
            <a:avLst>
              <a:gd name="adj1" fmla="val 100206"/>
              <a:gd name="adj2" fmla="val 50072"/>
              <a:gd name="adj3" fmla="val 122843"/>
              <a:gd name="adj4" fmla="val 45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123456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0123456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00123456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000123456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EBB9938D-B039-4AD6-B4C6-F1CC7E36DF0E}"/>
              </a:ext>
            </a:extLst>
          </p:cNvPr>
          <p:cNvSpPr/>
          <p:nvPr/>
        </p:nvSpPr>
        <p:spPr>
          <a:xfrm>
            <a:off x="7263735" y="266992"/>
            <a:ext cx="4662435" cy="1554320"/>
          </a:xfrm>
          <a:prstGeom prst="borderCallout1">
            <a:avLst>
              <a:gd name="adj1" fmla="val 100206"/>
              <a:gd name="adj2" fmla="val 50072"/>
              <a:gd name="adj3" fmla="val 167450"/>
              <a:gd name="adj4" fmla="val 42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Green Dot</a:t>
            </a:r>
          </a:p>
          <a:p>
            <a:pPr algn="ctr"/>
            <a:r>
              <a:rPr lang="en-US" sz="2000" dirty="0" err="1">
                <a:solidFill>
                  <a:srgbClr val="FFFFFF"/>
                </a:solidFill>
                <a:latin typeface="Franklin Gothic Book" panose="020B0503020102020204"/>
              </a:rPr>
              <a:t>Metabank</a:t>
            </a:r>
            <a:endParaRPr lang="en-US" sz="2000" dirty="0">
              <a:solidFill>
                <a:srgbClr val="FFFFFF"/>
              </a:solidFill>
              <a:latin typeface="Franklin Gothic Book" panose="020B0503020102020204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Sutton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C84707DD-953A-42E7-8686-87ED21EE7967}"/>
              </a:ext>
            </a:extLst>
          </p:cNvPr>
          <p:cNvSpPr/>
          <p:nvPr/>
        </p:nvSpPr>
        <p:spPr>
          <a:xfrm>
            <a:off x="7194724" y="259705"/>
            <a:ext cx="4662435" cy="1554320"/>
          </a:xfrm>
          <a:prstGeom prst="borderCallout1">
            <a:avLst>
              <a:gd name="adj1" fmla="val 100206"/>
              <a:gd name="adj2" fmla="val 50072"/>
              <a:gd name="adj3" fmla="val 217229"/>
              <a:gd name="adj4" fmla="val 43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FAGI, Withholding, Refund Amounts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94107814-8609-46C4-9F96-D8546A2D58C9}"/>
              </a:ext>
            </a:extLst>
          </p:cNvPr>
          <p:cNvSpPr/>
          <p:nvPr/>
        </p:nvSpPr>
        <p:spPr>
          <a:xfrm>
            <a:off x="7165648" y="266992"/>
            <a:ext cx="4662435" cy="1554320"/>
          </a:xfrm>
          <a:prstGeom prst="borderCallout1">
            <a:avLst>
              <a:gd name="adj1" fmla="val 100206"/>
              <a:gd name="adj2" fmla="val 50072"/>
              <a:gd name="adj3" fmla="val 267008"/>
              <a:gd name="adj4" fmla="val 42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TOR – Tor Exit Nodes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VPN – Anonymous Location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PUB – Public Proxies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SES – Web Scraping Bot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FAB222CB-56CF-4F6E-804C-F06F54BD8D34}"/>
              </a:ext>
            </a:extLst>
          </p:cNvPr>
          <p:cNvSpPr/>
          <p:nvPr/>
        </p:nvSpPr>
        <p:spPr>
          <a:xfrm>
            <a:off x="7165648" y="279565"/>
            <a:ext cx="4662435" cy="1554320"/>
          </a:xfrm>
          <a:prstGeom prst="borderCallout1">
            <a:avLst>
              <a:gd name="adj1" fmla="val 100206"/>
              <a:gd name="adj2" fmla="val 50072"/>
              <a:gd name="adj3" fmla="val 314847"/>
              <a:gd name="adj4" fmla="val 45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Franklin Gothic Book" panose="020B0503020102020204"/>
              </a:rPr>
              <a:t>Use doc rules to find changes to key fields</a:t>
            </a:r>
          </a:p>
        </p:txBody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7537AC05-8367-E4FB-8DE6-8F971DB537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690749"/>
              </p:ext>
            </p:extLst>
          </p:nvPr>
        </p:nvGraphicFramePr>
        <p:xfrm>
          <a:off x="1490577" y="1903863"/>
          <a:ext cx="5182048" cy="383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167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42D1-7E25-5C74-3AFE-169742B6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E2ED-47C9-449E-4926-05237EE2F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Identity Theft Statistics</a:t>
            </a:r>
          </a:p>
          <a:p>
            <a:pPr lvl="1"/>
            <a:r>
              <a:rPr lang="en-US" sz="2600" dirty="0"/>
              <a:t>Data Breaches</a:t>
            </a:r>
          </a:p>
          <a:p>
            <a:r>
              <a:rPr lang="en-US" sz="2800" dirty="0"/>
              <a:t>2022 in Review</a:t>
            </a:r>
          </a:p>
          <a:p>
            <a:pPr lvl="1"/>
            <a:r>
              <a:rPr lang="en-US" sz="2400" dirty="0"/>
              <a:t>$1,400 Returns/Multi-State Migration</a:t>
            </a:r>
          </a:p>
          <a:p>
            <a:pPr lvl="1"/>
            <a:r>
              <a:rPr lang="en-US" sz="2400" dirty="0"/>
              <a:t>Burst Fraud</a:t>
            </a:r>
          </a:p>
          <a:p>
            <a:r>
              <a:rPr lang="en-US" sz="2800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24884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FEAA-649F-4F3F-962F-B5FEF362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You Can Use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33FD20-41BB-4CB3-B658-DBFBAADE67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825625"/>
          <a:ext cx="98504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645D892-20F5-4D16-A6CB-A5BE900E8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526" y="2193807"/>
            <a:ext cx="333422" cy="333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9C0A3-814B-4DE4-8B3C-B7BF0417C1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0119" y="2105678"/>
            <a:ext cx="304843" cy="381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E75DE1-B5F7-41E5-9E29-082BA5A822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4944" y="2162836"/>
            <a:ext cx="352474" cy="323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103820-75F9-4D50-BC05-0FF424C589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4158" y="4280033"/>
            <a:ext cx="285790" cy="323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47A1B1-F57F-4C35-BF10-EF7F51FCCC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34470" y="4280033"/>
            <a:ext cx="342948" cy="362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C40B93-4FB8-4AB5-83A3-12C9ADA1EA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0593" y="4299085"/>
            <a:ext cx="314369" cy="304843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68E63F03-6EBC-4033-AECE-829B8819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2657210"/>
            <a:ext cx="11478220" cy="23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143BB2DF-679F-416E-B4C1-C36FA5F8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56" y="2193807"/>
            <a:ext cx="5191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69A0F-4DB4-4C62-AB4A-6A2EBF884E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3294" y="254710"/>
            <a:ext cx="7465412" cy="6348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0886D0-C50A-4A72-9058-EC24263D7B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14285" y="780680"/>
            <a:ext cx="5763429" cy="5296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42496E-6354-4D3C-BA15-E2BC97669C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180" y="681037"/>
            <a:ext cx="7977564" cy="57086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83E04A-4756-4D34-9E6C-DB2139A0493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01701" y="232736"/>
            <a:ext cx="5700341" cy="6392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1C7F2A-164A-48B9-BEB3-CADDDF8289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1449" y="710468"/>
            <a:ext cx="11589099" cy="56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77B2E-DBF4-7261-4EAA-9B34CB35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Fraud – FIVS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D88D2-E2FA-9F24-89BA-A0AD2CDDC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8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BC3E-637B-A1C2-7816-4B55D623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756D-D600-8069-C003-0275B023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Year</a:t>
            </a:r>
          </a:p>
          <a:p>
            <a:pPr lvl="1"/>
            <a:r>
              <a:rPr lang="en-US" dirty="0"/>
              <a:t>More scrutiny needed on PY matches</a:t>
            </a:r>
          </a:p>
          <a:p>
            <a:pPr lvl="2"/>
            <a:r>
              <a:rPr lang="en-US" dirty="0"/>
              <a:t>Need a more comprehensive plan</a:t>
            </a:r>
          </a:p>
          <a:p>
            <a:pPr lvl="1"/>
            <a:r>
              <a:rPr lang="en-US" dirty="0"/>
              <a:t>DATA IS KING</a:t>
            </a:r>
          </a:p>
          <a:p>
            <a:r>
              <a:rPr lang="en-US" dirty="0"/>
              <a:t>Share, Share, Share</a:t>
            </a:r>
          </a:p>
          <a:p>
            <a:pPr lvl="1"/>
            <a:r>
              <a:rPr lang="en-US" dirty="0"/>
              <a:t>Operating in a “silo” is no longer adequate</a:t>
            </a:r>
          </a:p>
          <a:p>
            <a:pPr lvl="1"/>
            <a:r>
              <a:rPr lang="en-US" dirty="0"/>
              <a:t>Fraudsters are sharing &amp; we need to as well</a:t>
            </a:r>
          </a:p>
          <a:p>
            <a:r>
              <a:rPr lang="en-US" dirty="0"/>
              <a:t>In the spirit of sharing… </a:t>
            </a:r>
          </a:p>
          <a:p>
            <a:pPr lvl="1"/>
            <a:r>
              <a:rPr lang="en-US" dirty="0"/>
              <a:t>Pre-prepared queries available to look for similar patterns</a:t>
            </a:r>
          </a:p>
          <a:p>
            <a:pPr lvl="1"/>
            <a:r>
              <a:rPr lang="en-US" dirty="0"/>
              <a:t>Pre-prepared lists of suspect IPs, email domains, &amp; routing numbers</a:t>
            </a:r>
          </a:p>
          <a:p>
            <a:pPr lvl="1"/>
            <a:r>
              <a:rPr lang="en-US" dirty="0"/>
              <a:t>Reach out to </a:t>
            </a:r>
            <a:r>
              <a:rPr lang="en-US" dirty="0">
                <a:hlinkClick r:id="rId2"/>
              </a:rPr>
              <a:t>kesala@gentax.com</a:t>
            </a:r>
            <a:r>
              <a:rPr lang="en-US" dirty="0"/>
              <a:t> if interested in receiving</a:t>
            </a:r>
          </a:p>
        </p:txBody>
      </p:sp>
    </p:spTree>
    <p:extLst>
      <p:ext uri="{BB962C8B-B14F-4D97-AF65-F5344CB8AC3E}">
        <p14:creationId xmlns:p14="http://schemas.microsoft.com/office/powerpoint/2010/main" val="374115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F2B2-83C1-48DE-81E2-9A91D2BB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Identity Theft (2018)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493EB5-02A1-4821-9CAB-8C9FC3FFC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180137"/>
              </p:ext>
            </p:extLst>
          </p:nvPr>
        </p:nvGraphicFramePr>
        <p:xfrm>
          <a:off x="1911976" y="2151115"/>
          <a:ext cx="95147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483">
                  <a:extLst>
                    <a:ext uri="{9D8B030D-6E8A-4147-A177-3AD203B41FA5}">
                      <a16:colId xmlns:a16="http://schemas.microsoft.com/office/drawing/2014/main" val="3255188867"/>
                    </a:ext>
                  </a:extLst>
                </a:gridCol>
                <a:gridCol w="2280309">
                  <a:extLst>
                    <a:ext uri="{9D8B030D-6E8A-4147-A177-3AD203B41FA5}">
                      <a16:colId xmlns:a16="http://schemas.microsoft.com/office/drawing/2014/main" val="41426400"/>
                    </a:ext>
                  </a:extLst>
                </a:gridCol>
                <a:gridCol w="2130912">
                  <a:extLst>
                    <a:ext uri="{9D8B030D-6E8A-4147-A177-3AD203B41FA5}">
                      <a16:colId xmlns:a16="http://schemas.microsoft.com/office/drawing/2014/main" val="2053725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Identity 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 Top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5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Credit Card Fraud—New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130,928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40.5%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5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Miscellaneous Identity 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87,765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675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Tax 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38,967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12.0%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2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Mobile Telephone—New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0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Credit Card Fraud—Existing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32,329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3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Total, Top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323,455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7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63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F2B2-83C1-48DE-81E2-9A91D2BB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Identity Theft (2019)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493EB5-02A1-4821-9CAB-8C9FC3FFC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84774"/>
              </p:ext>
            </p:extLst>
          </p:nvPr>
        </p:nvGraphicFramePr>
        <p:xfrm>
          <a:off x="1911981" y="2147104"/>
          <a:ext cx="950234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478">
                  <a:extLst>
                    <a:ext uri="{9D8B030D-6E8A-4147-A177-3AD203B41FA5}">
                      <a16:colId xmlns:a16="http://schemas.microsoft.com/office/drawing/2014/main" val="3255188867"/>
                    </a:ext>
                  </a:extLst>
                </a:gridCol>
                <a:gridCol w="2280309">
                  <a:extLst>
                    <a:ext uri="{9D8B030D-6E8A-4147-A177-3AD203B41FA5}">
                      <a16:colId xmlns:a16="http://schemas.microsoft.com/office/drawing/2014/main" val="41426400"/>
                    </a:ext>
                  </a:extLst>
                </a:gridCol>
                <a:gridCol w="2118559">
                  <a:extLst>
                    <a:ext uri="{9D8B030D-6E8A-4147-A177-3AD203B41FA5}">
                      <a16:colId xmlns:a16="http://schemas.microsoft.com/office/drawing/2014/main" val="2053725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Identity 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 Top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5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Credit Card fraud—New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246,763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45.7%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7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Miscellaneous Identity 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166,875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6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Mobile Telephone—New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44,208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0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or Personal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43,919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2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 Loan or 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38,561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3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Total, Top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540,326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7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F2B2-83C1-48DE-81E2-9A91D2BB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Identity Theft (2020)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493EB5-02A1-4821-9CAB-8C9FC3FFC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243218"/>
              </p:ext>
            </p:extLst>
          </p:nvPr>
        </p:nvGraphicFramePr>
        <p:xfrm>
          <a:off x="1911972" y="2147006"/>
          <a:ext cx="948998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281">
                  <a:extLst>
                    <a:ext uri="{9D8B030D-6E8A-4147-A177-3AD203B41FA5}">
                      <a16:colId xmlns:a16="http://schemas.microsoft.com/office/drawing/2014/main" val="3255188867"/>
                    </a:ext>
                  </a:extLst>
                </a:gridCol>
                <a:gridCol w="2276515">
                  <a:extLst>
                    <a:ext uri="{9D8B030D-6E8A-4147-A177-3AD203B41FA5}">
                      <a16:colId xmlns:a16="http://schemas.microsoft.com/office/drawing/2014/main" val="41426400"/>
                    </a:ext>
                  </a:extLst>
                </a:gridCol>
                <a:gridCol w="2106193">
                  <a:extLst>
                    <a:ext uri="{9D8B030D-6E8A-4147-A177-3AD203B41FA5}">
                      <a16:colId xmlns:a16="http://schemas.microsoft.com/office/drawing/2014/main" val="2053725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Identity 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 Top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5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Govt Benefits Applied for or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406,375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27.6%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5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Credit Card Fraud—New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393,207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3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Miscellaneous Identity 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353,152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46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or Personal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204,967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2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Tax 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113,529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3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Total, Top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1,471,230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7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8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F8B5-2F66-482E-89E5-8F2C57B9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Identity Theft (2021)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1B62CB-1FA4-439B-A1D5-CB16996DA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776561"/>
              </p:ext>
            </p:extLst>
          </p:nvPr>
        </p:nvGraphicFramePr>
        <p:xfrm>
          <a:off x="1911976" y="2147006"/>
          <a:ext cx="946351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277">
                  <a:extLst>
                    <a:ext uri="{9D8B030D-6E8A-4147-A177-3AD203B41FA5}">
                      <a16:colId xmlns:a16="http://schemas.microsoft.com/office/drawing/2014/main" val="3255188867"/>
                    </a:ext>
                  </a:extLst>
                </a:gridCol>
                <a:gridCol w="2276515">
                  <a:extLst>
                    <a:ext uri="{9D8B030D-6E8A-4147-A177-3AD203B41FA5}">
                      <a16:colId xmlns:a16="http://schemas.microsoft.com/office/drawing/2014/main" val="41426400"/>
                    </a:ext>
                  </a:extLst>
                </a:gridCol>
                <a:gridCol w="2079721">
                  <a:extLst>
                    <a:ext uri="{9D8B030D-6E8A-4147-A177-3AD203B41FA5}">
                      <a16:colId xmlns:a16="http://schemas.microsoft.com/office/drawing/2014/main" val="2053725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Identity 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 Top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5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Govt Benefits Applied for or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395,948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24.8%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5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Credit Card Fraud—New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389,737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24.4%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03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Miscellaneous Identity Theft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377,102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46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Loan or Lease 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197,914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2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Bank 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124,388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3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Employment or Tax-Related 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111,723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5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Total, Top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1,596,812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7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1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B39D1-B865-312A-F9B7-B9CFD76F9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2" y="189223"/>
            <a:ext cx="8306921" cy="63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9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7BBE-2C5A-4934-879D-7DE707D5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Breach Statistics Over Time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05077E-1486-40A6-A73D-3EB5FA49A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770881"/>
              </p:ext>
            </p:extLst>
          </p:nvPr>
        </p:nvGraphicFramePr>
        <p:xfrm>
          <a:off x="1844511" y="1253331"/>
          <a:ext cx="985043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571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ECA7-523E-4F26-8EE8-2FE12BF9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Breaches in 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C77334-C018-4244-9D24-F21E56F98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69267"/>
              </p:ext>
            </p:extLst>
          </p:nvPr>
        </p:nvGraphicFramePr>
        <p:xfrm>
          <a:off x="1654175" y="1276350"/>
          <a:ext cx="10231438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0677675"/>
      </p:ext>
    </p:extLst>
  </p:cSld>
  <p:clrMapOvr>
    <a:masterClrMapping/>
  </p:clrMapOvr>
</p:sld>
</file>

<file path=ppt/theme/theme1.xml><?xml version="1.0" encoding="utf-8"?>
<a:theme xmlns:a="http://schemas.openxmlformats.org/drawingml/2006/main" name="FAST">
  <a:themeElements>
    <a:clrScheme name="FAST">
      <a:dk1>
        <a:srgbClr val="58595B"/>
      </a:dk1>
      <a:lt1>
        <a:srgbClr val="FFFFFF"/>
      </a:lt1>
      <a:dk2>
        <a:srgbClr val="808285"/>
      </a:dk2>
      <a:lt2>
        <a:srgbClr val="FFFFFF"/>
      </a:lt2>
      <a:accent1>
        <a:srgbClr val="0066B3"/>
      </a:accent1>
      <a:accent2>
        <a:srgbClr val="18AD85"/>
      </a:accent2>
      <a:accent3>
        <a:srgbClr val="8DC43F"/>
      </a:accent3>
      <a:accent4>
        <a:srgbClr val="114066"/>
      </a:accent4>
      <a:accent5>
        <a:srgbClr val="F8991D"/>
      </a:accent5>
      <a:accent6>
        <a:srgbClr val="F05423"/>
      </a:accent6>
      <a:hlink>
        <a:srgbClr val="6ECDB2"/>
      </a:hlink>
      <a:folHlink>
        <a:srgbClr val="4D93C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liance Conference 2022 - A New Age of Fraud.potx" id="{7CC0C88D-941F-4226-B92F-79BC685BD165}" vid="{8A144E0E-FAD3-48E4-963B-89F148D13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Compliance Conference 2022 - A New Age of Fraud</Template>
  <TotalTime>1516</TotalTime>
  <Words>951</Words>
  <Application>Microsoft Office PowerPoint</Application>
  <PresentationFormat>Widescreen</PresentationFormat>
  <Paragraphs>262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Century Gothic</vt:lpstr>
      <vt:lpstr>Franklin Gothic Book</vt:lpstr>
      <vt:lpstr>Franklin Gothic Medium</vt:lpstr>
      <vt:lpstr>Wingdings 3</vt:lpstr>
      <vt:lpstr>FAST</vt:lpstr>
      <vt:lpstr>Bitmap Image</vt:lpstr>
      <vt:lpstr>A New Age of Identity Fraud</vt:lpstr>
      <vt:lpstr>Agenda</vt:lpstr>
      <vt:lpstr>Identity Theft (2018)</vt:lpstr>
      <vt:lpstr>Identity Theft (2019)</vt:lpstr>
      <vt:lpstr>Identity Theft (2020)</vt:lpstr>
      <vt:lpstr>Identity Theft (2021)</vt:lpstr>
      <vt:lpstr>PowerPoint Presentation</vt:lpstr>
      <vt:lpstr>Data Breach Statistics Over Time</vt:lpstr>
      <vt:lpstr>Data Breaches in 2021</vt:lpstr>
      <vt:lpstr>Have you been impacted?</vt:lpstr>
      <vt:lpstr>2022 In Review</vt:lpstr>
      <vt:lpstr>2022 Schemes</vt:lpstr>
      <vt:lpstr>$1,400 Federal Refund Fraud Stats</vt:lpstr>
      <vt:lpstr>What to look for: $1,400 Fed Refund Fraud</vt:lpstr>
      <vt:lpstr>Multi-State Migration: $1,400 Timeline</vt:lpstr>
      <vt:lpstr>$1,400 Returns – FIVS Demo</vt:lpstr>
      <vt:lpstr>Burst Fraud</vt:lpstr>
      <vt:lpstr>“Coordinated” Efforts…</vt:lpstr>
      <vt:lpstr>What to look for: Burst Fraud</vt:lpstr>
      <vt:lpstr>Tools You Can Use</vt:lpstr>
      <vt:lpstr>Burst Fraud – FIVS Demo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Age of Identity Fraud</dc:title>
  <dc:creator>Kyle Esala</dc:creator>
  <cp:lastModifiedBy>Kyle Esala</cp:lastModifiedBy>
  <cp:revision>22</cp:revision>
  <dcterms:created xsi:type="dcterms:W3CDTF">2022-10-25T03:36:23Z</dcterms:created>
  <dcterms:modified xsi:type="dcterms:W3CDTF">2022-11-07T11:10:18Z</dcterms:modified>
</cp:coreProperties>
</file>