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.xml" ContentType="application/vnd.openxmlformats-officedocument.presentationml.tags+xml"/>
  <Override PartName="/ppt/notesSlides/notesSlide33.xml" ContentType="application/vnd.openxmlformats-officedocument.presentationml.notesSlide+xml"/>
  <Override PartName="/ppt/tags/tag3.xml" ContentType="application/vnd.openxmlformats-officedocument.presentationml.tags+xml"/>
  <Override PartName="/ppt/notesSlides/notesSlide34.xml" ContentType="application/vnd.openxmlformats-officedocument.presentationml.notesSlide+xml"/>
  <Override PartName="/ppt/tags/tag4.xml" ContentType="application/vnd.openxmlformats-officedocument.presentationml.tags+xml"/>
  <Override PartName="/ppt/notesSlides/notesSlide35.xml" ContentType="application/vnd.openxmlformats-officedocument.presentationml.notesSlide+xml"/>
  <Override PartName="/ppt/tags/tag5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319" r:id="rId2"/>
    <p:sldId id="312" r:id="rId3"/>
    <p:sldId id="317" r:id="rId4"/>
    <p:sldId id="322" r:id="rId5"/>
    <p:sldId id="306" r:id="rId6"/>
    <p:sldId id="329" r:id="rId7"/>
    <p:sldId id="305" r:id="rId8"/>
    <p:sldId id="303" r:id="rId9"/>
    <p:sldId id="260" r:id="rId10"/>
    <p:sldId id="257" r:id="rId11"/>
    <p:sldId id="264" r:id="rId12"/>
    <p:sldId id="313" r:id="rId13"/>
    <p:sldId id="258" r:id="rId14"/>
    <p:sldId id="261" r:id="rId15"/>
    <p:sldId id="259" r:id="rId16"/>
    <p:sldId id="285" r:id="rId17"/>
    <p:sldId id="273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26" r:id="rId34"/>
    <p:sldId id="327" r:id="rId35"/>
    <p:sldId id="323" r:id="rId36"/>
    <p:sldId id="325" r:id="rId37"/>
    <p:sldId id="324" r:id="rId38"/>
    <p:sldId id="302" r:id="rId3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5" d="100"/>
          <a:sy n="85" d="100"/>
        </p:scale>
        <p:origin x="14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66"/>
    </p:cViewPr>
  </p:sorterViewPr>
  <p:notesViewPr>
    <p:cSldViewPr snapToGrid="0">
      <p:cViewPr varScale="1">
        <p:scale>
          <a:sx n="66" d="100"/>
          <a:sy n="66" d="100"/>
        </p:scale>
        <p:origin x="2586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Audit Outcomes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14-4821-9DA6-70FA34C315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14-4821-9DA6-70FA34C315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14-4821-9DA6-70FA34C315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14-4821-9DA6-70FA34C315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RCU Review</c:v>
                </c:pt>
                <c:pt idx="1">
                  <c:v>Appeals</c:v>
                </c:pt>
                <c:pt idx="2">
                  <c:v>Consent Agreement</c:v>
                </c:pt>
                <c:pt idx="3">
                  <c:v>Reopened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</c:v>
                </c:pt>
                <c:pt idx="2">
                  <c:v>70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2-4DD3-B1B8-CE9F273062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14-4821-9DA6-70FA34C315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114-4821-9DA6-70FA34C315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114-4821-9DA6-70FA34C315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114-4821-9DA6-70FA34C31562}"/>
              </c:ext>
            </c:extLst>
          </c:dPt>
          <c:cat>
            <c:strRef>
              <c:f>Sheet1!$A$2:$A$5</c:f>
              <c:strCache>
                <c:ptCount val="4"/>
                <c:pt idx="0">
                  <c:v>RCU Review</c:v>
                </c:pt>
                <c:pt idx="1">
                  <c:v>Appeals</c:v>
                </c:pt>
                <c:pt idx="2">
                  <c:v>Consent Agreement</c:v>
                </c:pt>
                <c:pt idx="3">
                  <c:v>Reopened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6DC2-4DD3-B1B8-CE9F273062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114-4821-9DA6-70FA34C315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114-4821-9DA6-70FA34C315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114-4821-9DA6-70FA34C315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114-4821-9DA6-70FA34C31562}"/>
              </c:ext>
            </c:extLst>
          </c:dPt>
          <c:cat>
            <c:strRef>
              <c:f>Sheet1!$A$2:$A$5</c:f>
              <c:strCache>
                <c:ptCount val="4"/>
                <c:pt idx="0">
                  <c:v>RCU Review</c:v>
                </c:pt>
                <c:pt idx="1">
                  <c:v>Appeals</c:v>
                </c:pt>
                <c:pt idx="2">
                  <c:v>Consent Agreement</c:v>
                </c:pt>
                <c:pt idx="3">
                  <c:v>Reopened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DC2-4DD3-B1B8-CE9F27306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26107-4884-4119-AECB-3BB0B32D40D0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4B0E573-CA4B-4341-BF0F-E000F458A812}">
      <dgm:prSet/>
      <dgm:spPr/>
      <dgm:t>
        <a:bodyPr/>
        <a:lstStyle/>
        <a:p>
          <a:r>
            <a:rPr lang="en-US"/>
            <a:t>- Better reporting </a:t>
          </a:r>
        </a:p>
      </dgm:t>
    </dgm:pt>
    <dgm:pt modelId="{B99A9247-298B-4DEB-BBCE-FB2580DCCCA5}" type="parTrans" cxnId="{CBFF2D1C-F8E8-44BC-A3CF-350BE69FAEA1}">
      <dgm:prSet/>
      <dgm:spPr/>
      <dgm:t>
        <a:bodyPr/>
        <a:lstStyle/>
        <a:p>
          <a:endParaRPr lang="en-US"/>
        </a:p>
      </dgm:t>
    </dgm:pt>
    <dgm:pt modelId="{104D5719-EF77-4AEA-A837-F874731E91CA}" type="sibTrans" cxnId="{CBFF2D1C-F8E8-44BC-A3CF-350BE69FAEA1}">
      <dgm:prSet/>
      <dgm:spPr/>
      <dgm:t>
        <a:bodyPr/>
        <a:lstStyle/>
        <a:p>
          <a:endParaRPr lang="en-US"/>
        </a:p>
      </dgm:t>
    </dgm:pt>
    <dgm:pt modelId="{37C40CF6-489D-4839-9794-B258F061E230}">
      <dgm:prSet/>
      <dgm:spPr/>
      <dgm:t>
        <a:bodyPr/>
        <a:lstStyle/>
        <a:p>
          <a:r>
            <a:rPr lang="en-US" dirty="0"/>
            <a:t>- Audit workflow enhancements</a:t>
          </a:r>
        </a:p>
      </dgm:t>
    </dgm:pt>
    <dgm:pt modelId="{5968F6AC-696D-4550-A072-C02AAC708F43}" type="parTrans" cxnId="{5CAAAE67-90E6-4882-B42D-250AE133A2EA}">
      <dgm:prSet/>
      <dgm:spPr/>
      <dgm:t>
        <a:bodyPr/>
        <a:lstStyle/>
        <a:p>
          <a:endParaRPr lang="en-US"/>
        </a:p>
      </dgm:t>
    </dgm:pt>
    <dgm:pt modelId="{20CC952F-4F1A-4ED9-89E6-D030CBD74C4D}" type="sibTrans" cxnId="{5CAAAE67-90E6-4882-B42D-250AE133A2EA}">
      <dgm:prSet/>
      <dgm:spPr/>
      <dgm:t>
        <a:bodyPr/>
        <a:lstStyle/>
        <a:p>
          <a:endParaRPr lang="en-US"/>
        </a:p>
      </dgm:t>
    </dgm:pt>
    <dgm:pt modelId="{1A3DFE13-5EA1-4C8D-A938-39898D419757}">
      <dgm:prSet/>
      <dgm:spPr/>
      <dgm:t>
        <a:bodyPr/>
        <a:lstStyle/>
        <a:p>
          <a:r>
            <a:rPr lang="en-US"/>
            <a:t>- Self-service/virtual audit </a:t>
          </a:r>
        </a:p>
      </dgm:t>
    </dgm:pt>
    <dgm:pt modelId="{5FA2AB90-391C-43AD-9176-7DE720596722}" type="parTrans" cxnId="{B4AFCBB0-7B94-4F38-84D8-563C6ECE6D28}">
      <dgm:prSet/>
      <dgm:spPr/>
      <dgm:t>
        <a:bodyPr/>
        <a:lstStyle/>
        <a:p>
          <a:endParaRPr lang="en-US"/>
        </a:p>
      </dgm:t>
    </dgm:pt>
    <dgm:pt modelId="{57CBA599-492B-4561-8F9A-93FEEFCD120F}" type="sibTrans" cxnId="{B4AFCBB0-7B94-4F38-84D8-563C6ECE6D28}">
      <dgm:prSet/>
      <dgm:spPr/>
      <dgm:t>
        <a:bodyPr/>
        <a:lstStyle/>
        <a:p>
          <a:endParaRPr lang="en-US"/>
        </a:p>
      </dgm:t>
    </dgm:pt>
    <dgm:pt modelId="{5E2C4228-C219-4ADE-89C1-9DA969EE5975}">
      <dgm:prSet/>
      <dgm:spPr/>
      <dgm:t>
        <a:bodyPr/>
        <a:lstStyle/>
        <a:p>
          <a:r>
            <a:rPr lang="en-US"/>
            <a:t>- Moving the audit up (“pre audit”)</a:t>
          </a:r>
        </a:p>
      </dgm:t>
    </dgm:pt>
    <dgm:pt modelId="{3BD60BF9-0995-43E0-856F-1895CAC29B3A}" type="parTrans" cxnId="{1A820DC0-E860-491F-B645-456F3C5CC0BC}">
      <dgm:prSet/>
      <dgm:spPr/>
      <dgm:t>
        <a:bodyPr/>
        <a:lstStyle/>
        <a:p>
          <a:endParaRPr lang="en-US"/>
        </a:p>
      </dgm:t>
    </dgm:pt>
    <dgm:pt modelId="{FF78EBED-B154-45DE-B256-31C563F403A5}" type="sibTrans" cxnId="{1A820DC0-E860-491F-B645-456F3C5CC0BC}">
      <dgm:prSet/>
      <dgm:spPr/>
      <dgm:t>
        <a:bodyPr/>
        <a:lstStyle/>
        <a:p>
          <a:endParaRPr lang="en-US"/>
        </a:p>
      </dgm:t>
    </dgm:pt>
    <dgm:pt modelId="{24D0F19F-CE08-4E2F-B251-933C25A70C7D}" type="pres">
      <dgm:prSet presAssocID="{7F026107-4884-4119-AECB-3BB0B32D40D0}" presName="root" presStyleCnt="0">
        <dgm:presLayoutVars>
          <dgm:dir/>
          <dgm:resizeHandles val="exact"/>
        </dgm:presLayoutVars>
      </dgm:prSet>
      <dgm:spPr/>
    </dgm:pt>
    <dgm:pt modelId="{8BAD7105-5D3D-4752-BCA7-B8249EFB5F65}" type="pres">
      <dgm:prSet presAssocID="{7F026107-4884-4119-AECB-3BB0B32D40D0}" presName="container" presStyleCnt="0">
        <dgm:presLayoutVars>
          <dgm:dir/>
          <dgm:resizeHandles val="exact"/>
        </dgm:presLayoutVars>
      </dgm:prSet>
      <dgm:spPr/>
    </dgm:pt>
    <dgm:pt modelId="{CE6926B1-A731-4A51-9858-16C4D16D6634}" type="pres">
      <dgm:prSet presAssocID="{A4B0E573-CA4B-4341-BF0F-E000F458A812}" presName="compNode" presStyleCnt="0"/>
      <dgm:spPr/>
    </dgm:pt>
    <dgm:pt modelId="{DFC07E6A-1D8F-48C0-B30A-917FA056F84C}" type="pres">
      <dgm:prSet presAssocID="{A4B0E573-CA4B-4341-BF0F-E000F458A812}" presName="iconBgRect" presStyleLbl="bgShp" presStyleIdx="0" presStyleCnt="4"/>
      <dgm:spPr/>
    </dgm:pt>
    <dgm:pt modelId="{68B11D30-DEE7-4ECF-8268-491AB60ABFD1}" type="pres">
      <dgm:prSet presAssocID="{A4B0E573-CA4B-4341-BF0F-E000F458A81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9DCD538-B316-48F6-A9B1-D2E639D2BFAE}" type="pres">
      <dgm:prSet presAssocID="{A4B0E573-CA4B-4341-BF0F-E000F458A812}" presName="spaceRect" presStyleCnt="0"/>
      <dgm:spPr/>
    </dgm:pt>
    <dgm:pt modelId="{4B66F88B-B78B-416C-A7EA-0594CEAEBF33}" type="pres">
      <dgm:prSet presAssocID="{A4B0E573-CA4B-4341-BF0F-E000F458A812}" presName="textRect" presStyleLbl="revTx" presStyleIdx="0" presStyleCnt="4">
        <dgm:presLayoutVars>
          <dgm:chMax val="1"/>
          <dgm:chPref val="1"/>
        </dgm:presLayoutVars>
      </dgm:prSet>
      <dgm:spPr/>
    </dgm:pt>
    <dgm:pt modelId="{7A2B6A37-03B4-4096-AD22-A3ECA7B1E25F}" type="pres">
      <dgm:prSet presAssocID="{104D5719-EF77-4AEA-A837-F874731E91CA}" presName="sibTrans" presStyleLbl="sibTrans2D1" presStyleIdx="0" presStyleCnt="0"/>
      <dgm:spPr/>
    </dgm:pt>
    <dgm:pt modelId="{CC63E2BF-86ED-425E-BDC1-15F26D637643}" type="pres">
      <dgm:prSet presAssocID="{37C40CF6-489D-4839-9794-B258F061E230}" presName="compNode" presStyleCnt="0"/>
      <dgm:spPr/>
    </dgm:pt>
    <dgm:pt modelId="{29B8DE6C-B3B1-40FB-83ED-538901C22F64}" type="pres">
      <dgm:prSet presAssocID="{37C40CF6-489D-4839-9794-B258F061E230}" presName="iconBgRect" presStyleLbl="bgShp" presStyleIdx="1" presStyleCnt="4"/>
      <dgm:spPr/>
    </dgm:pt>
    <dgm:pt modelId="{2C84B18B-DDD6-4179-9A0D-F02D77636DE7}" type="pres">
      <dgm:prSet presAssocID="{37C40CF6-489D-4839-9794-B258F061E230}" presName="iconRect" presStyleLbl="node1" presStyleIdx="1" presStyleCnt="4" custLinFactY="100000" custLinFactNeighborX="14282" custLinFactNeighborY="17800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 with left arrow with solid fill"/>
        </a:ext>
      </dgm:extLst>
    </dgm:pt>
    <dgm:pt modelId="{78FDBC47-88C5-4ECE-B480-A61D84C7EDD2}" type="pres">
      <dgm:prSet presAssocID="{37C40CF6-489D-4839-9794-B258F061E230}" presName="spaceRect" presStyleCnt="0"/>
      <dgm:spPr/>
    </dgm:pt>
    <dgm:pt modelId="{FDC51DA2-2404-4F4B-AC62-C30D9050E452}" type="pres">
      <dgm:prSet presAssocID="{37C40CF6-489D-4839-9794-B258F061E230}" presName="textRect" presStyleLbl="revTx" presStyleIdx="1" presStyleCnt="4">
        <dgm:presLayoutVars>
          <dgm:chMax val="1"/>
          <dgm:chPref val="1"/>
        </dgm:presLayoutVars>
      </dgm:prSet>
      <dgm:spPr/>
    </dgm:pt>
    <dgm:pt modelId="{B70CEC72-2319-4544-9F85-587761D49960}" type="pres">
      <dgm:prSet presAssocID="{20CC952F-4F1A-4ED9-89E6-D030CBD74C4D}" presName="sibTrans" presStyleLbl="sibTrans2D1" presStyleIdx="0" presStyleCnt="0"/>
      <dgm:spPr/>
    </dgm:pt>
    <dgm:pt modelId="{81316643-C1A5-4745-B24B-CE90F1DBF8EF}" type="pres">
      <dgm:prSet presAssocID="{1A3DFE13-5EA1-4C8D-A938-39898D419757}" presName="compNode" presStyleCnt="0"/>
      <dgm:spPr/>
    </dgm:pt>
    <dgm:pt modelId="{5F7B480B-D5A3-47B7-A21B-056EBBDF37A2}" type="pres">
      <dgm:prSet presAssocID="{1A3DFE13-5EA1-4C8D-A938-39898D419757}" presName="iconBgRect" presStyleLbl="bgShp" presStyleIdx="2" presStyleCnt="4"/>
      <dgm:spPr/>
    </dgm:pt>
    <dgm:pt modelId="{41010C33-B228-4811-88C3-D9384E48F7EA}" type="pres">
      <dgm:prSet presAssocID="{1A3DFE13-5EA1-4C8D-A938-39898D419757}" presName="iconRect" presStyleLbl="node1" presStyleIdx="2" presStyleCnt="4" custLinFactX="305050" custLinFactNeighborX="400000" custLinFactNeighborY="-475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 outline"/>
        </a:ext>
      </dgm:extLst>
    </dgm:pt>
    <dgm:pt modelId="{81F58DBF-956F-4394-B11A-7DB52F5A36F6}" type="pres">
      <dgm:prSet presAssocID="{1A3DFE13-5EA1-4C8D-A938-39898D419757}" presName="spaceRect" presStyleCnt="0"/>
      <dgm:spPr/>
    </dgm:pt>
    <dgm:pt modelId="{F90EF748-B176-4784-A4E1-D3DFF6A1452E}" type="pres">
      <dgm:prSet presAssocID="{1A3DFE13-5EA1-4C8D-A938-39898D419757}" presName="textRect" presStyleLbl="revTx" presStyleIdx="2" presStyleCnt="4">
        <dgm:presLayoutVars>
          <dgm:chMax val="1"/>
          <dgm:chPref val="1"/>
        </dgm:presLayoutVars>
      </dgm:prSet>
      <dgm:spPr/>
    </dgm:pt>
    <dgm:pt modelId="{7626069E-E18C-4CEF-A982-27F86CB01DD0}" type="pres">
      <dgm:prSet presAssocID="{57CBA599-492B-4561-8F9A-93FEEFCD120F}" presName="sibTrans" presStyleLbl="sibTrans2D1" presStyleIdx="0" presStyleCnt="0"/>
      <dgm:spPr/>
    </dgm:pt>
    <dgm:pt modelId="{664C148D-A7A2-4733-B624-E673BBF24B3E}" type="pres">
      <dgm:prSet presAssocID="{5E2C4228-C219-4ADE-89C1-9DA969EE5975}" presName="compNode" presStyleCnt="0"/>
      <dgm:spPr/>
    </dgm:pt>
    <dgm:pt modelId="{511830D7-595E-4501-AA71-F9A33F719C65}" type="pres">
      <dgm:prSet presAssocID="{5E2C4228-C219-4ADE-89C1-9DA969EE5975}" presName="iconBgRect" presStyleLbl="bgShp" presStyleIdx="3" presStyleCnt="4" custLinFactNeighborX="7703" custLinFactNeighborY="4041"/>
      <dgm:spPr/>
    </dgm:pt>
    <dgm:pt modelId="{803DDEBC-49D1-4624-A8CD-7EFA01A5804C}" type="pres">
      <dgm:prSet presAssocID="{5E2C4228-C219-4ADE-89C1-9DA969EE5975}" presName="iconRect" presStyleLbl="node1" presStyleIdx="3" presStyleCnt="4" custLinFactX="-300000" custLinFactNeighborX="-384032" custLinFactNeighborY="-512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 male with solid fill"/>
        </a:ext>
      </dgm:extLst>
    </dgm:pt>
    <dgm:pt modelId="{F25AEB5A-1409-45C5-A4FE-7ED0418B1CF3}" type="pres">
      <dgm:prSet presAssocID="{5E2C4228-C219-4ADE-89C1-9DA969EE5975}" presName="spaceRect" presStyleCnt="0"/>
      <dgm:spPr/>
    </dgm:pt>
    <dgm:pt modelId="{AE198F51-05FF-4ABC-A281-262F5F554027}" type="pres">
      <dgm:prSet presAssocID="{5E2C4228-C219-4ADE-89C1-9DA969EE597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A266007-7213-4D43-9A27-9C891D563811}" type="presOf" srcId="{1A3DFE13-5EA1-4C8D-A938-39898D419757}" destId="{F90EF748-B176-4784-A4E1-D3DFF6A1452E}" srcOrd="0" destOrd="0" presId="urn:microsoft.com/office/officeart/2018/2/layout/IconCircleList"/>
    <dgm:cxn modelId="{BB36D711-CF9D-4EB9-BD9F-9D7C33118E2B}" type="presOf" srcId="{7F026107-4884-4119-AECB-3BB0B32D40D0}" destId="{24D0F19F-CE08-4E2F-B251-933C25A70C7D}" srcOrd="0" destOrd="0" presId="urn:microsoft.com/office/officeart/2018/2/layout/IconCircleList"/>
    <dgm:cxn modelId="{D0ACB714-40DB-4ABA-9826-D3F58198166A}" type="presOf" srcId="{20CC952F-4F1A-4ED9-89E6-D030CBD74C4D}" destId="{B70CEC72-2319-4544-9F85-587761D49960}" srcOrd="0" destOrd="0" presId="urn:microsoft.com/office/officeart/2018/2/layout/IconCircleList"/>
    <dgm:cxn modelId="{18BF3516-89E7-4AEB-900F-4D364CFE04B8}" type="presOf" srcId="{57CBA599-492B-4561-8F9A-93FEEFCD120F}" destId="{7626069E-E18C-4CEF-A982-27F86CB01DD0}" srcOrd="0" destOrd="0" presId="urn:microsoft.com/office/officeart/2018/2/layout/IconCircleList"/>
    <dgm:cxn modelId="{CBFF2D1C-F8E8-44BC-A3CF-350BE69FAEA1}" srcId="{7F026107-4884-4119-AECB-3BB0B32D40D0}" destId="{A4B0E573-CA4B-4341-BF0F-E000F458A812}" srcOrd="0" destOrd="0" parTransId="{B99A9247-298B-4DEB-BBCE-FB2580DCCCA5}" sibTransId="{104D5719-EF77-4AEA-A837-F874731E91CA}"/>
    <dgm:cxn modelId="{627A313A-B5CF-41A8-B9DA-B141F00AAC5D}" type="presOf" srcId="{104D5719-EF77-4AEA-A837-F874731E91CA}" destId="{7A2B6A37-03B4-4096-AD22-A3ECA7B1E25F}" srcOrd="0" destOrd="0" presId="urn:microsoft.com/office/officeart/2018/2/layout/IconCircleList"/>
    <dgm:cxn modelId="{5DB29E40-0DBA-41CB-89DF-2E6B70EA8733}" type="presOf" srcId="{5E2C4228-C219-4ADE-89C1-9DA969EE5975}" destId="{AE198F51-05FF-4ABC-A281-262F5F554027}" srcOrd="0" destOrd="0" presId="urn:microsoft.com/office/officeart/2018/2/layout/IconCircleList"/>
    <dgm:cxn modelId="{5CAAAE67-90E6-4882-B42D-250AE133A2EA}" srcId="{7F026107-4884-4119-AECB-3BB0B32D40D0}" destId="{37C40CF6-489D-4839-9794-B258F061E230}" srcOrd="1" destOrd="0" parTransId="{5968F6AC-696D-4550-A072-C02AAC708F43}" sibTransId="{20CC952F-4F1A-4ED9-89E6-D030CBD74C4D}"/>
    <dgm:cxn modelId="{C44E0B71-CE84-4320-890F-006ACAF21463}" type="presOf" srcId="{A4B0E573-CA4B-4341-BF0F-E000F458A812}" destId="{4B66F88B-B78B-416C-A7EA-0594CEAEBF33}" srcOrd="0" destOrd="0" presId="urn:microsoft.com/office/officeart/2018/2/layout/IconCircleList"/>
    <dgm:cxn modelId="{B4868C79-EFC5-4EBD-B33A-560C66AB59EF}" type="presOf" srcId="{37C40CF6-489D-4839-9794-B258F061E230}" destId="{FDC51DA2-2404-4F4B-AC62-C30D9050E452}" srcOrd="0" destOrd="0" presId="urn:microsoft.com/office/officeart/2018/2/layout/IconCircleList"/>
    <dgm:cxn modelId="{B4AFCBB0-7B94-4F38-84D8-563C6ECE6D28}" srcId="{7F026107-4884-4119-AECB-3BB0B32D40D0}" destId="{1A3DFE13-5EA1-4C8D-A938-39898D419757}" srcOrd="2" destOrd="0" parTransId="{5FA2AB90-391C-43AD-9176-7DE720596722}" sibTransId="{57CBA599-492B-4561-8F9A-93FEEFCD120F}"/>
    <dgm:cxn modelId="{1A820DC0-E860-491F-B645-456F3C5CC0BC}" srcId="{7F026107-4884-4119-AECB-3BB0B32D40D0}" destId="{5E2C4228-C219-4ADE-89C1-9DA969EE5975}" srcOrd="3" destOrd="0" parTransId="{3BD60BF9-0995-43E0-856F-1895CAC29B3A}" sibTransId="{FF78EBED-B154-45DE-B256-31C563F403A5}"/>
    <dgm:cxn modelId="{ECE5124E-0862-442C-9108-3EC7C356DBB2}" type="presParOf" srcId="{24D0F19F-CE08-4E2F-B251-933C25A70C7D}" destId="{8BAD7105-5D3D-4752-BCA7-B8249EFB5F65}" srcOrd="0" destOrd="0" presId="urn:microsoft.com/office/officeart/2018/2/layout/IconCircleList"/>
    <dgm:cxn modelId="{A0A0438F-20ED-4BCA-A128-102E5D866D72}" type="presParOf" srcId="{8BAD7105-5D3D-4752-BCA7-B8249EFB5F65}" destId="{CE6926B1-A731-4A51-9858-16C4D16D6634}" srcOrd="0" destOrd="0" presId="urn:microsoft.com/office/officeart/2018/2/layout/IconCircleList"/>
    <dgm:cxn modelId="{C0BA328D-A6B5-46DF-967F-175D25EEBDF5}" type="presParOf" srcId="{CE6926B1-A731-4A51-9858-16C4D16D6634}" destId="{DFC07E6A-1D8F-48C0-B30A-917FA056F84C}" srcOrd="0" destOrd="0" presId="urn:microsoft.com/office/officeart/2018/2/layout/IconCircleList"/>
    <dgm:cxn modelId="{EE2AD6C2-8833-459B-881F-CA48FA5B92F3}" type="presParOf" srcId="{CE6926B1-A731-4A51-9858-16C4D16D6634}" destId="{68B11D30-DEE7-4ECF-8268-491AB60ABFD1}" srcOrd="1" destOrd="0" presId="urn:microsoft.com/office/officeart/2018/2/layout/IconCircleList"/>
    <dgm:cxn modelId="{7A9ADC3B-5F4B-42B2-BA9F-981340007EAA}" type="presParOf" srcId="{CE6926B1-A731-4A51-9858-16C4D16D6634}" destId="{59DCD538-B316-48F6-A9B1-D2E639D2BFAE}" srcOrd="2" destOrd="0" presId="urn:microsoft.com/office/officeart/2018/2/layout/IconCircleList"/>
    <dgm:cxn modelId="{DEDB7EB8-C6ED-4187-92B9-268617A56C96}" type="presParOf" srcId="{CE6926B1-A731-4A51-9858-16C4D16D6634}" destId="{4B66F88B-B78B-416C-A7EA-0594CEAEBF33}" srcOrd="3" destOrd="0" presId="urn:microsoft.com/office/officeart/2018/2/layout/IconCircleList"/>
    <dgm:cxn modelId="{1B1BFECD-877D-4077-AD8A-E8E1D1DDF4FB}" type="presParOf" srcId="{8BAD7105-5D3D-4752-BCA7-B8249EFB5F65}" destId="{7A2B6A37-03B4-4096-AD22-A3ECA7B1E25F}" srcOrd="1" destOrd="0" presId="urn:microsoft.com/office/officeart/2018/2/layout/IconCircleList"/>
    <dgm:cxn modelId="{CA118DE3-9346-4343-B026-966D3540494E}" type="presParOf" srcId="{8BAD7105-5D3D-4752-BCA7-B8249EFB5F65}" destId="{CC63E2BF-86ED-425E-BDC1-15F26D637643}" srcOrd="2" destOrd="0" presId="urn:microsoft.com/office/officeart/2018/2/layout/IconCircleList"/>
    <dgm:cxn modelId="{79159928-9DE8-4329-A767-3E48797EB31D}" type="presParOf" srcId="{CC63E2BF-86ED-425E-BDC1-15F26D637643}" destId="{29B8DE6C-B3B1-40FB-83ED-538901C22F64}" srcOrd="0" destOrd="0" presId="urn:microsoft.com/office/officeart/2018/2/layout/IconCircleList"/>
    <dgm:cxn modelId="{B0141048-1F46-44A3-9C76-4FCC34A83FFE}" type="presParOf" srcId="{CC63E2BF-86ED-425E-BDC1-15F26D637643}" destId="{2C84B18B-DDD6-4179-9A0D-F02D77636DE7}" srcOrd="1" destOrd="0" presId="urn:microsoft.com/office/officeart/2018/2/layout/IconCircleList"/>
    <dgm:cxn modelId="{205501A7-C6F7-4933-A639-B1B0D1952450}" type="presParOf" srcId="{CC63E2BF-86ED-425E-BDC1-15F26D637643}" destId="{78FDBC47-88C5-4ECE-B480-A61D84C7EDD2}" srcOrd="2" destOrd="0" presId="urn:microsoft.com/office/officeart/2018/2/layout/IconCircleList"/>
    <dgm:cxn modelId="{94B0D288-4274-4694-B8F3-663F80015FB7}" type="presParOf" srcId="{CC63E2BF-86ED-425E-BDC1-15F26D637643}" destId="{FDC51DA2-2404-4F4B-AC62-C30D9050E452}" srcOrd="3" destOrd="0" presId="urn:microsoft.com/office/officeart/2018/2/layout/IconCircleList"/>
    <dgm:cxn modelId="{F87D3833-4978-42B6-84C2-E83D4741299D}" type="presParOf" srcId="{8BAD7105-5D3D-4752-BCA7-B8249EFB5F65}" destId="{B70CEC72-2319-4544-9F85-587761D49960}" srcOrd="3" destOrd="0" presId="urn:microsoft.com/office/officeart/2018/2/layout/IconCircleList"/>
    <dgm:cxn modelId="{70E3921C-874C-4ADE-901A-CFBF535E9B8B}" type="presParOf" srcId="{8BAD7105-5D3D-4752-BCA7-B8249EFB5F65}" destId="{81316643-C1A5-4745-B24B-CE90F1DBF8EF}" srcOrd="4" destOrd="0" presId="urn:microsoft.com/office/officeart/2018/2/layout/IconCircleList"/>
    <dgm:cxn modelId="{4189AA31-8052-4348-87A7-242F823C4AF8}" type="presParOf" srcId="{81316643-C1A5-4745-B24B-CE90F1DBF8EF}" destId="{5F7B480B-D5A3-47B7-A21B-056EBBDF37A2}" srcOrd="0" destOrd="0" presId="urn:microsoft.com/office/officeart/2018/2/layout/IconCircleList"/>
    <dgm:cxn modelId="{36AAC6E7-0C6C-4FA8-AD34-00AD109F6C37}" type="presParOf" srcId="{81316643-C1A5-4745-B24B-CE90F1DBF8EF}" destId="{41010C33-B228-4811-88C3-D9384E48F7EA}" srcOrd="1" destOrd="0" presId="urn:microsoft.com/office/officeart/2018/2/layout/IconCircleList"/>
    <dgm:cxn modelId="{993D099B-6553-4547-9D67-1BD5F3950202}" type="presParOf" srcId="{81316643-C1A5-4745-B24B-CE90F1DBF8EF}" destId="{81F58DBF-956F-4394-B11A-7DB52F5A36F6}" srcOrd="2" destOrd="0" presId="urn:microsoft.com/office/officeart/2018/2/layout/IconCircleList"/>
    <dgm:cxn modelId="{95E024C1-5582-4103-A99D-CCD3A6DD7417}" type="presParOf" srcId="{81316643-C1A5-4745-B24B-CE90F1DBF8EF}" destId="{F90EF748-B176-4784-A4E1-D3DFF6A1452E}" srcOrd="3" destOrd="0" presId="urn:microsoft.com/office/officeart/2018/2/layout/IconCircleList"/>
    <dgm:cxn modelId="{E6DDE50D-3615-41F3-AA08-29EDFDB3F4B5}" type="presParOf" srcId="{8BAD7105-5D3D-4752-BCA7-B8249EFB5F65}" destId="{7626069E-E18C-4CEF-A982-27F86CB01DD0}" srcOrd="5" destOrd="0" presId="urn:microsoft.com/office/officeart/2018/2/layout/IconCircleList"/>
    <dgm:cxn modelId="{DBF6E870-5A9F-42F5-8175-EB7543857081}" type="presParOf" srcId="{8BAD7105-5D3D-4752-BCA7-B8249EFB5F65}" destId="{664C148D-A7A2-4733-B624-E673BBF24B3E}" srcOrd="6" destOrd="0" presId="urn:microsoft.com/office/officeart/2018/2/layout/IconCircleList"/>
    <dgm:cxn modelId="{92E68E28-325E-44CA-B58A-45F0A463A1F2}" type="presParOf" srcId="{664C148D-A7A2-4733-B624-E673BBF24B3E}" destId="{511830D7-595E-4501-AA71-F9A33F719C65}" srcOrd="0" destOrd="0" presId="urn:microsoft.com/office/officeart/2018/2/layout/IconCircleList"/>
    <dgm:cxn modelId="{140403D8-EF0F-4F80-AB0B-C7AE4DE4C293}" type="presParOf" srcId="{664C148D-A7A2-4733-B624-E673BBF24B3E}" destId="{803DDEBC-49D1-4624-A8CD-7EFA01A5804C}" srcOrd="1" destOrd="0" presId="urn:microsoft.com/office/officeart/2018/2/layout/IconCircleList"/>
    <dgm:cxn modelId="{DDDCEC7A-D528-4760-AFD6-2569355642AB}" type="presParOf" srcId="{664C148D-A7A2-4733-B624-E673BBF24B3E}" destId="{F25AEB5A-1409-45C5-A4FE-7ED0418B1CF3}" srcOrd="2" destOrd="0" presId="urn:microsoft.com/office/officeart/2018/2/layout/IconCircleList"/>
    <dgm:cxn modelId="{D7E160F1-8E9F-4B3F-9937-B09E809FBA86}" type="presParOf" srcId="{664C148D-A7A2-4733-B624-E673BBF24B3E}" destId="{AE198F51-05FF-4ABC-A281-262F5F55402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AF5F3D-B13F-48FC-A000-81CC06671DF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967723C-3959-4D75-B508-29A23BAE6D94}">
      <dgm:prSet/>
      <dgm:spPr/>
      <dgm:t>
        <a:bodyPr/>
        <a:lstStyle/>
        <a:p>
          <a:r>
            <a:rPr lang="en-US"/>
            <a:t>Key direction from leadership</a:t>
          </a:r>
        </a:p>
      </dgm:t>
    </dgm:pt>
    <dgm:pt modelId="{F2CAB7E4-8454-41D2-B26A-07BD05FC5112}" type="parTrans" cxnId="{F8B348D2-A325-4072-91D2-DC6CBEB7987B}">
      <dgm:prSet/>
      <dgm:spPr/>
      <dgm:t>
        <a:bodyPr/>
        <a:lstStyle/>
        <a:p>
          <a:endParaRPr lang="en-US"/>
        </a:p>
      </dgm:t>
    </dgm:pt>
    <dgm:pt modelId="{18D51014-D444-4546-9416-B9A13DA0F34F}" type="sibTrans" cxnId="{F8B348D2-A325-4072-91D2-DC6CBEB7987B}">
      <dgm:prSet/>
      <dgm:spPr/>
      <dgm:t>
        <a:bodyPr/>
        <a:lstStyle/>
        <a:p>
          <a:endParaRPr lang="en-US"/>
        </a:p>
      </dgm:t>
    </dgm:pt>
    <dgm:pt modelId="{99E3F968-3AE3-417A-A414-3E0FE84786B9}">
      <dgm:prSet/>
      <dgm:spPr/>
      <dgm:t>
        <a:bodyPr/>
        <a:lstStyle/>
        <a:p>
          <a:r>
            <a:rPr lang="en-US"/>
            <a:t>Leadership involved in requirements</a:t>
          </a:r>
        </a:p>
      </dgm:t>
    </dgm:pt>
    <dgm:pt modelId="{D9B1FD92-7B6E-4215-9A35-B7F98E632942}" type="parTrans" cxnId="{7815452D-BDC3-4254-B66D-C36073E46EE2}">
      <dgm:prSet/>
      <dgm:spPr/>
      <dgm:t>
        <a:bodyPr/>
        <a:lstStyle/>
        <a:p>
          <a:endParaRPr lang="en-US"/>
        </a:p>
      </dgm:t>
    </dgm:pt>
    <dgm:pt modelId="{B68F32B3-2284-4251-A20A-84AB492829DD}" type="sibTrans" cxnId="{7815452D-BDC3-4254-B66D-C36073E46EE2}">
      <dgm:prSet/>
      <dgm:spPr/>
      <dgm:t>
        <a:bodyPr/>
        <a:lstStyle/>
        <a:p>
          <a:endParaRPr lang="en-US"/>
        </a:p>
      </dgm:t>
    </dgm:pt>
    <dgm:pt modelId="{154A043E-92AB-4564-AA0C-D700F0D7747D}">
      <dgm:prSet/>
      <dgm:spPr/>
      <dgm:t>
        <a:bodyPr/>
        <a:lstStyle/>
        <a:p>
          <a:r>
            <a:rPr lang="en-US"/>
            <a:t>Well defined</a:t>
          </a:r>
        </a:p>
      </dgm:t>
    </dgm:pt>
    <dgm:pt modelId="{1CA31123-2213-45BB-9575-DA1DE9B3BADD}" type="parTrans" cxnId="{E62336C6-1986-498D-8D58-7C8D5E3B8BF3}">
      <dgm:prSet/>
      <dgm:spPr/>
      <dgm:t>
        <a:bodyPr/>
        <a:lstStyle/>
        <a:p>
          <a:endParaRPr lang="en-US"/>
        </a:p>
      </dgm:t>
    </dgm:pt>
    <dgm:pt modelId="{6F6DA6E6-C74B-4B27-B0E2-22DB26713238}" type="sibTrans" cxnId="{E62336C6-1986-498D-8D58-7C8D5E3B8BF3}">
      <dgm:prSet/>
      <dgm:spPr/>
      <dgm:t>
        <a:bodyPr/>
        <a:lstStyle/>
        <a:p>
          <a:endParaRPr lang="en-US"/>
        </a:p>
      </dgm:t>
    </dgm:pt>
    <dgm:pt modelId="{8410EAB0-8613-472A-80FF-E8EC870A4266}">
      <dgm:prSet/>
      <dgm:spPr/>
      <dgm:t>
        <a:bodyPr/>
        <a:lstStyle/>
        <a:p>
          <a:r>
            <a:rPr lang="en-US"/>
            <a:t>KPIs</a:t>
          </a:r>
        </a:p>
      </dgm:t>
    </dgm:pt>
    <dgm:pt modelId="{E0B59B81-CB8A-4B67-BF52-357302CC3165}" type="parTrans" cxnId="{B196511A-3C05-4493-99B4-E075CE16790B}">
      <dgm:prSet/>
      <dgm:spPr/>
      <dgm:t>
        <a:bodyPr/>
        <a:lstStyle/>
        <a:p>
          <a:endParaRPr lang="en-US"/>
        </a:p>
      </dgm:t>
    </dgm:pt>
    <dgm:pt modelId="{9AF58FF0-0251-4D10-8222-190E1CF60263}" type="sibTrans" cxnId="{B196511A-3C05-4493-99B4-E075CE16790B}">
      <dgm:prSet/>
      <dgm:spPr/>
      <dgm:t>
        <a:bodyPr/>
        <a:lstStyle/>
        <a:p>
          <a:endParaRPr lang="en-US"/>
        </a:p>
      </dgm:t>
    </dgm:pt>
    <dgm:pt modelId="{462E576D-10EA-4223-9AE5-A34278BD26C2}">
      <dgm:prSet/>
      <dgm:spPr/>
      <dgm:t>
        <a:bodyPr/>
        <a:lstStyle/>
        <a:p>
          <a:r>
            <a:rPr lang="en-US"/>
            <a:t>Supporting Reporting</a:t>
          </a:r>
        </a:p>
      </dgm:t>
    </dgm:pt>
    <dgm:pt modelId="{E8E44053-25E2-4DF4-BDAC-275B55B12723}" type="parTrans" cxnId="{6E87DB7F-2217-4A05-9899-3C6F46161F0E}">
      <dgm:prSet/>
      <dgm:spPr/>
      <dgm:t>
        <a:bodyPr/>
        <a:lstStyle/>
        <a:p>
          <a:endParaRPr lang="en-US"/>
        </a:p>
      </dgm:t>
    </dgm:pt>
    <dgm:pt modelId="{6408DBD2-BD43-41E6-914D-89C5F28C63EB}" type="sibTrans" cxnId="{6E87DB7F-2217-4A05-9899-3C6F46161F0E}">
      <dgm:prSet/>
      <dgm:spPr/>
      <dgm:t>
        <a:bodyPr/>
        <a:lstStyle/>
        <a:p>
          <a:endParaRPr lang="en-US"/>
        </a:p>
      </dgm:t>
    </dgm:pt>
    <dgm:pt modelId="{9CF74F73-98B8-4013-8D60-CFC87FB539F3}">
      <dgm:prSet/>
      <dgm:spPr/>
      <dgm:t>
        <a:bodyPr/>
        <a:lstStyle/>
        <a:p>
          <a:r>
            <a:rPr lang="en-US"/>
            <a:t>Measures of Success</a:t>
          </a:r>
        </a:p>
      </dgm:t>
    </dgm:pt>
    <dgm:pt modelId="{C235F597-9BFE-4955-B96A-E1708509ACB9}" type="parTrans" cxnId="{7433A46F-A514-4F07-9134-29E89F541060}">
      <dgm:prSet/>
      <dgm:spPr/>
      <dgm:t>
        <a:bodyPr/>
        <a:lstStyle/>
        <a:p>
          <a:endParaRPr lang="en-US"/>
        </a:p>
      </dgm:t>
    </dgm:pt>
    <dgm:pt modelId="{746B009C-93A1-4903-8823-DBD21C50C869}" type="sibTrans" cxnId="{7433A46F-A514-4F07-9134-29E89F541060}">
      <dgm:prSet/>
      <dgm:spPr/>
      <dgm:t>
        <a:bodyPr/>
        <a:lstStyle/>
        <a:p>
          <a:endParaRPr lang="en-US"/>
        </a:p>
      </dgm:t>
    </dgm:pt>
    <dgm:pt modelId="{9E3B4317-69BD-414B-9395-55A7B8E2DB2D}">
      <dgm:prSet/>
      <dgm:spPr/>
      <dgm:t>
        <a:bodyPr/>
        <a:lstStyle/>
        <a:p>
          <a:r>
            <a:rPr lang="en-US"/>
            <a:t>Communication with audit team</a:t>
          </a:r>
        </a:p>
      </dgm:t>
    </dgm:pt>
    <dgm:pt modelId="{6A235B9D-9721-463D-9B1F-AE2B42FFF810}" type="parTrans" cxnId="{06C4A651-32B2-49A4-8EDA-955EA39700E8}">
      <dgm:prSet/>
      <dgm:spPr/>
      <dgm:t>
        <a:bodyPr/>
        <a:lstStyle/>
        <a:p>
          <a:endParaRPr lang="en-US"/>
        </a:p>
      </dgm:t>
    </dgm:pt>
    <dgm:pt modelId="{55B4A253-F396-4EB0-BDF0-33881CF6B270}" type="sibTrans" cxnId="{06C4A651-32B2-49A4-8EDA-955EA39700E8}">
      <dgm:prSet/>
      <dgm:spPr/>
      <dgm:t>
        <a:bodyPr/>
        <a:lstStyle/>
        <a:p>
          <a:endParaRPr lang="en-US"/>
        </a:p>
      </dgm:t>
    </dgm:pt>
    <dgm:pt modelId="{4B6AC3F4-A940-404C-81ED-202E968D87B9}">
      <dgm:prSet/>
      <dgm:spPr/>
      <dgm:t>
        <a:bodyPr/>
        <a:lstStyle/>
        <a:p>
          <a:r>
            <a:rPr lang="en-US"/>
            <a:t>Feedback and training</a:t>
          </a:r>
        </a:p>
      </dgm:t>
    </dgm:pt>
    <dgm:pt modelId="{4F8C5F70-04A7-4F9B-8752-F4E7059D3C6F}" type="parTrans" cxnId="{CA6EEADD-DDDE-4B14-BA06-560AC5ED410C}">
      <dgm:prSet/>
      <dgm:spPr/>
      <dgm:t>
        <a:bodyPr/>
        <a:lstStyle/>
        <a:p>
          <a:endParaRPr lang="en-US"/>
        </a:p>
      </dgm:t>
    </dgm:pt>
    <dgm:pt modelId="{05380CEB-4267-4043-B6FC-5332CC6BAD89}" type="sibTrans" cxnId="{CA6EEADD-DDDE-4B14-BA06-560AC5ED410C}">
      <dgm:prSet/>
      <dgm:spPr/>
      <dgm:t>
        <a:bodyPr/>
        <a:lstStyle/>
        <a:p>
          <a:endParaRPr lang="en-US"/>
        </a:p>
      </dgm:t>
    </dgm:pt>
    <dgm:pt modelId="{5C0E6669-7489-457E-953E-9C169315A10B}">
      <dgm:prSet/>
      <dgm:spPr/>
      <dgm:t>
        <a:bodyPr/>
        <a:lstStyle/>
        <a:p>
          <a:r>
            <a:rPr lang="en-US"/>
            <a:t>Engaged Development Team</a:t>
          </a:r>
        </a:p>
      </dgm:t>
    </dgm:pt>
    <dgm:pt modelId="{C55C4C81-1909-4BCC-9993-B862C8D62C0E}" type="parTrans" cxnId="{3622CA76-18B3-4FFA-8411-0848043E0B96}">
      <dgm:prSet/>
      <dgm:spPr/>
      <dgm:t>
        <a:bodyPr/>
        <a:lstStyle/>
        <a:p>
          <a:endParaRPr lang="en-US"/>
        </a:p>
      </dgm:t>
    </dgm:pt>
    <dgm:pt modelId="{A771F5FD-12B2-43F0-A40B-40146B035370}" type="sibTrans" cxnId="{3622CA76-18B3-4FFA-8411-0848043E0B96}">
      <dgm:prSet/>
      <dgm:spPr/>
      <dgm:t>
        <a:bodyPr/>
        <a:lstStyle/>
        <a:p>
          <a:endParaRPr lang="en-US"/>
        </a:p>
      </dgm:t>
    </dgm:pt>
    <dgm:pt modelId="{76DDAF5A-0517-49F5-A3CE-DE151830AC6E}">
      <dgm:prSet/>
      <dgm:spPr/>
      <dgm:t>
        <a:bodyPr/>
        <a:lstStyle/>
        <a:p>
          <a:r>
            <a:rPr lang="en-US"/>
            <a:t>Constant communication</a:t>
          </a:r>
        </a:p>
      </dgm:t>
    </dgm:pt>
    <dgm:pt modelId="{544270D9-CE07-48C5-A4B6-CD74D19002E5}" type="parTrans" cxnId="{F9271F11-3D0A-4F30-91B3-C4EFFD83B542}">
      <dgm:prSet/>
      <dgm:spPr/>
      <dgm:t>
        <a:bodyPr/>
        <a:lstStyle/>
        <a:p>
          <a:endParaRPr lang="en-US"/>
        </a:p>
      </dgm:t>
    </dgm:pt>
    <dgm:pt modelId="{AE0F4F1B-56DE-466B-A1B0-24A36210BCDE}" type="sibTrans" cxnId="{F9271F11-3D0A-4F30-91B3-C4EFFD83B542}">
      <dgm:prSet/>
      <dgm:spPr/>
      <dgm:t>
        <a:bodyPr/>
        <a:lstStyle/>
        <a:p>
          <a:endParaRPr lang="en-US"/>
        </a:p>
      </dgm:t>
    </dgm:pt>
    <dgm:pt modelId="{8B507DE0-BC64-4C44-A179-C28DE81DCE9A}">
      <dgm:prSet/>
      <dgm:spPr/>
      <dgm:t>
        <a:bodyPr/>
        <a:lstStyle/>
        <a:p>
          <a:r>
            <a:rPr lang="en-US"/>
            <a:t>How to best leverage GenTax functionality</a:t>
          </a:r>
        </a:p>
      </dgm:t>
    </dgm:pt>
    <dgm:pt modelId="{029E4384-2D7E-42FD-B6C2-47E6B69C8365}" type="parTrans" cxnId="{991C60CE-1C9A-40B7-BF3B-D323122F0391}">
      <dgm:prSet/>
      <dgm:spPr/>
      <dgm:t>
        <a:bodyPr/>
        <a:lstStyle/>
        <a:p>
          <a:endParaRPr lang="en-US"/>
        </a:p>
      </dgm:t>
    </dgm:pt>
    <dgm:pt modelId="{2ED186BF-65EB-4CCD-BDA4-366E65EE0228}" type="sibTrans" cxnId="{991C60CE-1C9A-40B7-BF3B-D323122F0391}">
      <dgm:prSet/>
      <dgm:spPr/>
      <dgm:t>
        <a:bodyPr/>
        <a:lstStyle/>
        <a:p>
          <a:endParaRPr lang="en-US"/>
        </a:p>
      </dgm:t>
    </dgm:pt>
    <dgm:pt modelId="{43790C8E-0655-46FA-9ABC-7D576C187CD3}" type="pres">
      <dgm:prSet presAssocID="{81AF5F3D-B13F-48FC-A000-81CC06671DFF}" presName="root" presStyleCnt="0">
        <dgm:presLayoutVars>
          <dgm:dir/>
          <dgm:resizeHandles val="exact"/>
        </dgm:presLayoutVars>
      </dgm:prSet>
      <dgm:spPr/>
    </dgm:pt>
    <dgm:pt modelId="{EF43A2DE-6384-43AD-AEBD-C93689BEA726}" type="pres">
      <dgm:prSet presAssocID="{D967723C-3959-4D75-B508-29A23BAE6D94}" presName="compNode" presStyleCnt="0"/>
      <dgm:spPr/>
    </dgm:pt>
    <dgm:pt modelId="{F0F515DD-AFE2-4DF1-9C29-BA3A6DAA47CD}" type="pres">
      <dgm:prSet presAssocID="{D967723C-3959-4D75-B508-29A23BAE6D94}" presName="bgRect" presStyleLbl="bgShp" presStyleIdx="0" presStyleCnt="4"/>
      <dgm:spPr/>
    </dgm:pt>
    <dgm:pt modelId="{9B449A91-4CAD-4472-B82A-E97E4DF24019}" type="pres">
      <dgm:prSet presAssocID="{D967723C-3959-4D75-B508-29A23BAE6D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1C4A17B3-BEC9-4269-8517-8A082BE83C8F}" type="pres">
      <dgm:prSet presAssocID="{D967723C-3959-4D75-B508-29A23BAE6D94}" presName="spaceRect" presStyleCnt="0"/>
      <dgm:spPr/>
    </dgm:pt>
    <dgm:pt modelId="{089E4F6D-A4E4-4073-8BC9-976F648D337D}" type="pres">
      <dgm:prSet presAssocID="{D967723C-3959-4D75-B508-29A23BAE6D94}" presName="parTx" presStyleLbl="revTx" presStyleIdx="0" presStyleCnt="7">
        <dgm:presLayoutVars>
          <dgm:chMax val="0"/>
          <dgm:chPref val="0"/>
        </dgm:presLayoutVars>
      </dgm:prSet>
      <dgm:spPr/>
    </dgm:pt>
    <dgm:pt modelId="{E83945CA-91A8-4FEB-871A-4DECE0924809}" type="pres">
      <dgm:prSet presAssocID="{18D51014-D444-4546-9416-B9A13DA0F34F}" presName="sibTrans" presStyleCnt="0"/>
      <dgm:spPr/>
    </dgm:pt>
    <dgm:pt modelId="{473DFD0A-BF4C-4BC3-B23B-527D1CCAE459}" type="pres">
      <dgm:prSet presAssocID="{99E3F968-3AE3-417A-A414-3E0FE84786B9}" presName="compNode" presStyleCnt="0"/>
      <dgm:spPr/>
    </dgm:pt>
    <dgm:pt modelId="{534BBE7B-A1E7-4BF9-AE34-02C408D4D65C}" type="pres">
      <dgm:prSet presAssocID="{99E3F968-3AE3-417A-A414-3E0FE84786B9}" presName="bgRect" presStyleLbl="bgShp" presStyleIdx="1" presStyleCnt="4"/>
      <dgm:spPr/>
    </dgm:pt>
    <dgm:pt modelId="{CD9616AA-2666-4741-B3B4-50AAFAE88908}" type="pres">
      <dgm:prSet presAssocID="{99E3F968-3AE3-417A-A414-3E0FE84786B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C897C53-86DA-4FB5-BAA0-40A943E86B39}" type="pres">
      <dgm:prSet presAssocID="{99E3F968-3AE3-417A-A414-3E0FE84786B9}" presName="spaceRect" presStyleCnt="0"/>
      <dgm:spPr/>
    </dgm:pt>
    <dgm:pt modelId="{30B9D9FA-AFC6-41F3-B206-2A4D1997321F}" type="pres">
      <dgm:prSet presAssocID="{99E3F968-3AE3-417A-A414-3E0FE84786B9}" presName="parTx" presStyleLbl="revTx" presStyleIdx="1" presStyleCnt="7">
        <dgm:presLayoutVars>
          <dgm:chMax val="0"/>
          <dgm:chPref val="0"/>
        </dgm:presLayoutVars>
      </dgm:prSet>
      <dgm:spPr/>
    </dgm:pt>
    <dgm:pt modelId="{0FF5B780-30ED-43DA-82A6-C84C0FB0A0F7}" type="pres">
      <dgm:prSet presAssocID="{99E3F968-3AE3-417A-A414-3E0FE84786B9}" presName="desTx" presStyleLbl="revTx" presStyleIdx="2" presStyleCnt="7">
        <dgm:presLayoutVars/>
      </dgm:prSet>
      <dgm:spPr/>
    </dgm:pt>
    <dgm:pt modelId="{EE115651-98D2-4489-ACCC-B5BA2C4F27F7}" type="pres">
      <dgm:prSet presAssocID="{B68F32B3-2284-4251-A20A-84AB492829DD}" presName="sibTrans" presStyleCnt="0"/>
      <dgm:spPr/>
    </dgm:pt>
    <dgm:pt modelId="{F79A9C0F-D8C1-4488-A7FC-CA9BF76652FE}" type="pres">
      <dgm:prSet presAssocID="{9E3B4317-69BD-414B-9395-55A7B8E2DB2D}" presName="compNode" presStyleCnt="0"/>
      <dgm:spPr/>
    </dgm:pt>
    <dgm:pt modelId="{A17D9FCC-1CE0-4923-8156-719FB81DF616}" type="pres">
      <dgm:prSet presAssocID="{9E3B4317-69BD-414B-9395-55A7B8E2DB2D}" presName="bgRect" presStyleLbl="bgShp" presStyleIdx="2" presStyleCnt="4"/>
      <dgm:spPr/>
    </dgm:pt>
    <dgm:pt modelId="{B3ABAEBE-D1FE-4C2B-9E2E-035BF2109884}" type="pres">
      <dgm:prSet presAssocID="{9E3B4317-69BD-414B-9395-55A7B8E2DB2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6681551-65CE-4070-B2DF-8AEF10403C9D}" type="pres">
      <dgm:prSet presAssocID="{9E3B4317-69BD-414B-9395-55A7B8E2DB2D}" presName="spaceRect" presStyleCnt="0"/>
      <dgm:spPr/>
    </dgm:pt>
    <dgm:pt modelId="{F3792BDE-DC12-4478-92A5-1EB1015C24D7}" type="pres">
      <dgm:prSet presAssocID="{9E3B4317-69BD-414B-9395-55A7B8E2DB2D}" presName="parTx" presStyleLbl="revTx" presStyleIdx="3" presStyleCnt="7">
        <dgm:presLayoutVars>
          <dgm:chMax val="0"/>
          <dgm:chPref val="0"/>
        </dgm:presLayoutVars>
      </dgm:prSet>
      <dgm:spPr/>
    </dgm:pt>
    <dgm:pt modelId="{BB1A8FCA-B719-46EB-B357-D8332B81A627}" type="pres">
      <dgm:prSet presAssocID="{9E3B4317-69BD-414B-9395-55A7B8E2DB2D}" presName="desTx" presStyleLbl="revTx" presStyleIdx="4" presStyleCnt="7">
        <dgm:presLayoutVars/>
      </dgm:prSet>
      <dgm:spPr/>
    </dgm:pt>
    <dgm:pt modelId="{0172AF84-0108-4F22-ABCE-1046A33AC946}" type="pres">
      <dgm:prSet presAssocID="{55B4A253-F396-4EB0-BDF0-33881CF6B270}" presName="sibTrans" presStyleCnt="0"/>
      <dgm:spPr/>
    </dgm:pt>
    <dgm:pt modelId="{C7E9D7B9-9CBD-419C-B4BE-283F55C509A6}" type="pres">
      <dgm:prSet presAssocID="{5C0E6669-7489-457E-953E-9C169315A10B}" presName="compNode" presStyleCnt="0"/>
      <dgm:spPr/>
    </dgm:pt>
    <dgm:pt modelId="{9BEA2B28-6B72-4F8B-B054-46FC2F2C2102}" type="pres">
      <dgm:prSet presAssocID="{5C0E6669-7489-457E-953E-9C169315A10B}" presName="bgRect" presStyleLbl="bgShp" presStyleIdx="3" presStyleCnt="4"/>
      <dgm:spPr/>
    </dgm:pt>
    <dgm:pt modelId="{C8F9C75B-E1D8-4242-98CC-42A6DA3C3F9C}" type="pres">
      <dgm:prSet presAssocID="{5C0E6669-7489-457E-953E-9C169315A10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B240599-6040-4DC6-9C46-A0829B90019C}" type="pres">
      <dgm:prSet presAssocID="{5C0E6669-7489-457E-953E-9C169315A10B}" presName="spaceRect" presStyleCnt="0"/>
      <dgm:spPr/>
    </dgm:pt>
    <dgm:pt modelId="{7F67CEC4-E022-4093-84A9-95F339A9196B}" type="pres">
      <dgm:prSet presAssocID="{5C0E6669-7489-457E-953E-9C169315A10B}" presName="parTx" presStyleLbl="revTx" presStyleIdx="5" presStyleCnt="7">
        <dgm:presLayoutVars>
          <dgm:chMax val="0"/>
          <dgm:chPref val="0"/>
        </dgm:presLayoutVars>
      </dgm:prSet>
      <dgm:spPr/>
    </dgm:pt>
    <dgm:pt modelId="{B61D76D3-994A-413A-8391-10E47598A2D3}" type="pres">
      <dgm:prSet presAssocID="{5C0E6669-7489-457E-953E-9C169315A10B}" presName="desTx" presStyleLbl="revTx" presStyleIdx="6" presStyleCnt="7">
        <dgm:presLayoutVars/>
      </dgm:prSet>
      <dgm:spPr/>
    </dgm:pt>
  </dgm:ptLst>
  <dgm:cxnLst>
    <dgm:cxn modelId="{368C4302-4126-4997-B033-382D03407191}" type="presOf" srcId="{8410EAB0-8613-472A-80FF-E8EC870A4266}" destId="{0FF5B780-30ED-43DA-82A6-C84C0FB0A0F7}" srcOrd="0" destOrd="1" presId="urn:microsoft.com/office/officeart/2018/2/layout/IconVerticalSolidList"/>
    <dgm:cxn modelId="{F9271F11-3D0A-4F30-91B3-C4EFFD83B542}" srcId="{5C0E6669-7489-457E-953E-9C169315A10B}" destId="{76DDAF5A-0517-49F5-A3CE-DE151830AC6E}" srcOrd="0" destOrd="0" parTransId="{544270D9-CE07-48C5-A4B6-CD74D19002E5}" sibTransId="{AE0F4F1B-56DE-466B-A1B0-24A36210BCDE}"/>
    <dgm:cxn modelId="{B196511A-3C05-4493-99B4-E075CE16790B}" srcId="{154A043E-92AB-4564-AA0C-D700F0D7747D}" destId="{8410EAB0-8613-472A-80FF-E8EC870A4266}" srcOrd="0" destOrd="0" parTransId="{E0B59B81-CB8A-4B67-BF52-357302CC3165}" sibTransId="{9AF58FF0-0251-4D10-8222-190E1CF60263}"/>
    <dgm:cxn modelId="{503F831A-FBCF-4FA2-8853-360078AA5DB7}" type="presOf" srcId="{D967723C-3959-4D75-B508-29A23BAE6D94}" destId="{089E4F6D-A4E4-4073-8BC9-976F648D337D}" srcOrd="0" destOrd="0" presId="urn:microsoft.com/office/officeart/2018/2/layout/IconVerticalSolidList"/>
    <dgm:cxn modelId="{14D6ED1B-09A4-44E9-99B8-3C95BF7098BE}" type="presOf" srcId="{9CF74F73-98B8-4013-8D60-CFC87FB539F3}" destId="{0FF5B780-30ED-43DA-82A6-C84C0FB0A0F7}" srcOrd="0" destOrd="3" presId="urn:microsoft.com/office/officeart/2018/2/layout/IconVerticalSolidList"/>
    <dgm:cxn modelId="{C7E97E25-2099-4636-A39A-8216F2EC5AA7}" type="presOf" srcId="{9E3B4317-69BD-414B-9395-55A7B8E2DB2D}" destId="{F3792BDE-DC12-4478-92A5-1EB1015C24D7}" srcOrd="0" destOrd="0" presId="urn:microsoft.com/office/officeart/2018/2/layout/IconVerticalSolidList"/>
    <dgm:cxn modelId="{7815452D-BDC3-4254-B66D-C36073E46EE2}" srcId="{81AF5F3D-B13F-48FC-A000-81CC06671DFF}" destId="{99E3F968-3AE3-417A-A414-3E0FE84786B9}" srcOrd="1" destOrd="0" parTransId="{D9B1FD92-7B6E-4215-9A35-B7F98E632942}" sibTransId="{B68F32B3-2284-4251-A20A-84AB492829DD}"/>
    <dgm:cxn modelId="{7433A46F-A514-4F07-9134-29E89F541060}" srcId="{154A043E-92AB-4564-AA0C-D700F0D7747D}" destId="{9CF74F73-98B8-4013-8D60-CFC87FB539F3}" srcOrd="2" destOrd="0" parTransId="{C235F597-9BFE-4955-B96A-E1708509ACB9}" sibTransId="{746B009C-93A1-4903-8823-DBD21C50C869}"/>
    <dgm:cxn modelId="{06C4A651-32B2-49A4-8EDA-955EA39700E8}" srcId="{81AF5F3D-B13F-48FC-A000-81CC06671DFF}" destId="{9E3B4317-69BD-414B-9395-55A7B8E2DB2D}" srcOrd="2" destOrd="0" parTransId="{6A235B9D-9721-463D-9B1F-AE2B42FFF810}" sibTransId="{55B4A253-F396-4EB0-BDF0-33881CF6B270}"/>
    <dgm:cxn modelId="{7F199C74-69C2-499C-BE92-3C343CC4FBD3}" type="presOf" srcId="{5C0E6669-7489-457E-953E-9C169315A10B}" destId="{7F67CEC4-E022-4093-84A9-95F339A9196B}" srcOrd="0" destOrd="0" presId="urn:microsoft.com/office/officeart/2018/2/layout/IconVerticalSolidList"/>
    <dgm:cxn modelId="{3622CA76-18B3-4FFA-8411-0848043E0B96}" srcId="{81AF5F3D-B13F-48FC-A000-81CC06671DFF}" destId="{5C0E6669-7489-457E-953E-9C169315A10B}" srcOrd="3" destOrd="0" parTransId="{C55C4C81-1909-4BCC-9993-B862C8D62C0E}" sibTransId="{A771F5FD-12B2-43F0-A40B-40146B035370}"/>
    <dgm:cxn modelId="{76827F79-FAB2-4A58-955A-87F7996B21B6}" type="presOf" srcId="{462E576D-10EA-4223-9AE5-A34278BD26C2}" destId="{0FF5B780-30ED-43DA-82A6-C84C0FB0A0F7}" srcOrd="0" destOrd="2" presId="urn:microsoft.com/office/officeart/2018/2/layout/IconVerticalSolidList"/>
    <dgm:cxn modelId="{6E87DB7F-2217-4A05-9899-3C6F46161F0E}" srcId="{154A043E-92AB-4564-AA0C-D700F0D7747D}" destId="{462E576D-10EA-4223-9AE5-A34278BD26C2}" srcOrd="1" destOrd="0" parTransId="{E8E44053-25E2-4DF4-BDAC-275B55B12723}" sibTransId="{6408DBD2-BD43-41E6-914D-89C5F28C63EB}"/>
    <dgm:cxn modelId="{F3D18FA8-FBF3-4DFA-9BAE-C84C3B027C56}" type="presOf" srcId="{4B6AC3F4-A940-404C-81ED-202E968D87B9}" destId="{BB1A8FCA-B719-46EB-B357-D8332B81A627}" srcOrd="0" destOrd="0" presId="urn:microsoft.com/office/officeart/2018/2/layout/IconVerticalSolidList"/>
    <dgm:cxn modelId="{B5F07BA9-BBFE-4325-9095-F14AAA915257}" type="presOf" srcId="{99E3F968-3AE3-417A-A414-3E0FE84786B9}" destId="{30B9D9FA-AFC6-41F3-B206-2A4D1997321F}" srcOrd="0" destOrd="0" presId="urn:microsoft.com/office/officeart/2018/2/layout/IconVerticalSolidList"/>
    <dgm:cxn modelId="{70A844AC-4DDA-4EC6-9BCE-7C828EB08E3B}" type="presOf" srcId="{8B507DE0-BC64-4C44-A179-C28DE81DCE9A}" destId="{B61D76D3-994A-413A-8391-10E47598A2D3}" srcOrd="0" destOrd="1" presId="urn:microsoft.com/office/officeart/2018/2/layout/IconVerticalSolidList"/>
    <dgm:cxn modelId="{E62336C6-1986-498D-8D58-7C8D5E3B8BF3}" srcId="{99E3F968-3AE3-417A-A414-3E0FE84786B9}" destId="{154A043E-92AB-4564-AA0C-D700F0D7747D}" srcOrd="0" destOrd="0" parTransId="{1CA31123-2213-45BB-9575-DA1DE9B3BADD}" sibTransId="{6F6DA6E6-C74B-4B27-B0E2-22DB26713238}"/>
    <dgm:cxn modelId="{991C60CE-1C9A-40B7-BF3B-D323122F0391}" srcId="{5C0E6669-7489-457E-953E-9C169315A10B}" destId="{8B507DE0-BC64-4C44-A179-C28DE81DCE9A}" srcOrd="1" destOrd="0" parTransId="{029E4384-2D7E-42FD-B6C2-47E6B69C8365}" sibTransId="{2ED186BF-65EB-4CCD-BDA4-366E65EE0228}"/>
    <dgm:cxn modelId="{F8B348D2-A325-4072-91D2-DC6CBEB7987B}" srcId="{81AF5F3D-B13F-48FC-A000-81CC06671DFF}" destId="{D967723C-3959-4D75-B508-29A23BAE6D94}" srcOrd="0" destOrd="0" parTransId="{F2CAB7E4-8454-41D2-B26A-07BD05FC5112}" sibTransId="{18D51014-D444-4546-9416-B9A13DA0F34F}"/>
    <dgm:cxn modelId="{228999D9-A7AD-46CD-ADB8-4DA2AC928EF0}" type="presOf" srcId="{81AF5F3D-B13F-48FC-A000-81CC06671DFF}" destId="{43790C8E-0655-46FA-9ABC-7D576C187CD3}" srcOrd="0" destOrd="0" presId="urn:microsoft.com/office/officeart/2018/2/layout/IconVerticalSolidList"/>
    <dgm:cxn modelId="{CA6EEADD-DDDE-4B14-BA06-560AC5ED410C}" srcId="{9E3B4317-69BD-414B-9395-55A7B8E2DB2D}" destId="{4B6AC3F4-A940-404C-81ED-202E968D87B9}" srcOrd="0" destOrd="0" parTransId="{4F8C5F70-04A7-4F9B-8752-F4E7059D3C6F}" sibTransId="{05380CEB-4267-4043-B6FC-5332CC6BAD89}"/>
    <dgm:cxn modelId="{285F67E5-A5A9-4F39-BEEE-6BABF1067856}" type="presOf" srcId="{154A043E-92AB-4564-AA0C-D700F0D7747D}" destId="{0FF5B780-30ED-43DA-82A6-C84C0FB0A0F7}" srcOrd="0" destOrd="0" presId="urn:microsoft.com/office/officeart/2018/2/layout/IconVerticalSolidList"/>
    <dgm:cxn modelId="{C8677AF2-449C-4D28-85EA-E14730DA9AE0}" type="presOf" srcId="{76DDAF5A-0517-49F5-A3CE-DE151830AC6E}" destId="{B61D76D3-994A-413A-8391-10E47598A2D3}" srcOrd="0" destOrd="0" presId="urn:microsoft.com/office/officeart/2018/2/layout/IconVerticalSolidList"/>
    <dgm:cxn modelId="{FACBC691-E09C-407B-A94C-4E4B1F405955}" type="presParOf" srcId="{43790C8E-0655-46FA-9ABC-7D576C187CD3}" destId="{EF43A2DE-6384-43AD-AEBD-C93689BEA726}" srcOrd="0" destOrd="0" presId="urn:microsoft.com/office/officeart/2018/2/layout/IconVerticalSolidList"/>
    <dgm:cxn modelId="{713AA0FC-2990-4D2C-B917-6D58B5AC8399}" type="presParOf" srcId="{EF43A2DE-6384-43AD-AEBD-C93689BEA726}" destId="{F0F515DD-AFE2-4DF1-9C29-BA3A6DAA47CD}" srcOrd="0" destOrd="0" presId="urn:microsoft.com/office/officeart/2018/2/layout/IconVerticalSolidList"/>
    <dgm:cxn modelId="{A5677B3C-6249-4DEC-A9A7-DA5B9E48D400}" type="presParOf" srcId="{EF43A2DE-6384-43AD-AEBD-C93689BEA726}" destId="{9B449A91-4CAD-4472-B82A-E97E4DF24019}" srcOrd="1" destOrd="0" presId="urn:microsoft.com/office/officeart/2018/2/layout/IconVerticalSolidList"/>
    <dgm:cxn modelId="{C8C0DCF3-A7BF-4E4F-A9AC-329921B6448E}" type="presParOf" srcId="{EF43A2DE-6384-43AD-AEBD-C93689BEA726}" destId="{1C4A17B3-BEC9-4269-8517-8A082BE83C8F}" srcOrd="2" destOrd="0" presId="urn:microsoft.com/office/officeart/2018/2/layout/IconVerticalSolidList"/>
    <dgm:cxn modelId="{AFD289D3-47CF-4A94-AD62-5A5C7AB5BA76}" type="presParOf" srcId="{EF43A2DE-6384-43AD-AEBD-C93689BEA726}" destId="{089E4F6D-A4E4-4073-8BC9-976F648D337D}" srcOrd="3" destOrd="0" presId="urn:microsoft.com/office/officeart/2018/2/layout/IconVerticalSolidList"/>
    <dgm:cxn modelId="{60873792-8C66-41FA-A2F8-21C3ECCCEC51}" type="presParOf" srcId="{43790C8E-0655-46FA-9ABC-7D576C187CD3}" destId="{E83945CA-91A8-4FEB-871A-4DECE0924809}" srcOrd="1" destOrd="0" presId="urn:microsoft.com/office/officeart/2018/2/layout/IconVerticalSolidList"/>
    <dgm:cxn modelId="{898A5AB2-0268-463A-9054-EC661312C938}" type="presParOf" srcId="{43790C8E-0655-46FA-9ABC-7D576C187CD3}" destId="{473DFD0A-BF4C-4BC3-B23B-527D1CCAE459}" srcOrd="2" destOrd="0" presId="urn:microsoft.com/office/officeart/2018/2/layout/IconVerticalSolidList"/>
    <dgm:cxn modelId="{EE6477BD-7737-4C59-8A3D-35F182FC604F}" type="presParOf" srcId="{473DFD0A-BF4C-4BC3-B23B-527D1CCAE459}" destId="{534BBE7B-A1E7-4BF9-AE34-02C408D4D65C}" srcOrd="0" destOrd="0" presId="urn:microsoft.com/office/officeart/2018/2/layout/IconVerticalSolidList"/>
    <dgm:cxn modelId="{8F2F08AC-9FD6-4391-845D-CEBF4E1FE076}" type="presParOf" srcId="{473DFD0A-BF4C-4BC3-B23B-527D1CCAE459}" destId="{CD9616AA-2666-4741-B3B4-50AAFAE88908}" srcOrd="1" destOrd="0" presId="urn:microsoft.com/office/officeart/2018/2/layout/IconVerticalSolidList"/>
    <dgm:cxn modelId="{1FDE849E-C59B-4A68-B6B1-1880A76EE180}" type="presParOf" srcId="{473DFD0A-BF4C-4BC3-B23B-527D1CCAE459}" destId="{9C897C53-86DA-4FB5-BAA0-40A943E86B39}" srcOrd="2" destOrd="0" presId="urn:microsoft.com/office/officeart/2018/2/layout/IconVerticalSolidList"/>
    <dgm:cxn modelId="{DD9C0F87-4AB0-4C81-9923-A2E6380C5FC8}" type="presParOf" srcId="{473DFD0A-BF4C-4BC3-B23B-527D1CCAE459}" destId="{30B9D9FA-AFC6-41F3-B206-2A4D1997321F}" srcOrd="3" destOrd="0" presId="urn:microsoft.com/office/officeart/2018/2/layout/IconVerticalSolidList"/>
    <dgm:cxn modelId="{7730E598-66F8-4BC7-8541-BC19BD3757D4}" type="presParOf" srcId="{473DFD0A-BF4C-4BC3-B23B-527D1CCAE459}" destId="{0FF5B780-30ED-43DA-82A6-C84C0FB0A0F7}" srcOrd="4" destOrd="0" presId="urn:microsoft.com/office/officeart/2018/2/layout/IconVerticalSolidList"/>
    <dgm:cxn modelId="{AD95BB1D-E995-46B0-849E-A7ACEF8CA3F4}" type="presParOf" srcId="{43790C8E-0655-46FA-9ABC-7D576C187CD3}" destId="{EE115651-98D2-4489-ACCC-B5BA2C4F27F7}" srcOrd="3" destOrd="0" presId="urn:microsoft.com/office/officeart/2018/2/layout/IconVerticalSolidList"/>
    <dgm:cxn modelId="{383338B1-5336-4EF2-90C3-26DCE16CCD47}" type="presParOf" srcId="{43790C8E-0655-46FA-9ABC-7D576C187CD3}" destId="{F79A9C0F-D8C1-4488-A7FC-CA9BF76652FE}" srcOrd="4" destOrd="0" presId="urn:microsoft.com/office/officeart/2018/2/layout/IconVerticalSolidList"/>
    <dgm:cxn modelId="{56271622-ACD5-4265-B3A4-51B9514C223A}" type="presParOf" srcId="{F79A9C0F-D8C1-4488-A7FC-CA9BF76652FE}" destId="{A17D9FCC-1CE0-4923-8156-719FB81DF616}" srcOrd="0" destOrd="0" presId="urn:microsoft.com/office/officeart/2018/2/layout/IconVerticalSolidList"/>
    <dgm:cxn modelId="{F345641E-46FA-4646-A92F-DDA8FFDFE718}" type="presParOf" srcId="{F79A9C0F-D8C1-4488-A7FC-CA9BF76652FE}" destId="{B3ABAEBE-D1FE-4C2B-9E2E-035BF2109884}" srcOrd="1" destOrd="0" presId="urn:microsoft.com/office/officeart/2018/2/layout/IconVerticalSolidList"/>
    <dgm:cxn modelId="{1393B44C-74E6-4E51-8440-0CC5DC8FF5CC}" type="presParOf" srcId="{F79A9C0F-D8C1-4488-A7FC-CA9BF76652FE}" destId="{86681551-65CE-4070-B2DF-8AEF10403C9D}" srcOrd="2" destOrd="0" presId="urn:microsoft.com/office/officeart/2018/2/layout/IconVerticalSolidList"/>
    <dgm:cxn modelId="{88887352-6BDC-40DA-A785-B5EEEDAB5307}" type="presParOf" srcId="{F79A9C0F-D8C1-4488-A7FC-CA9BF76652FE}" destId="{F3792BDE-DC12-4478-92A5-1EB1015C24D7}" srcOrd="3" destOrd="0" presId="urn:microsoft.com/office/officeart/2018/2/layout/IconVerticalSolidList"/>
    <dgm:cxn modelId="{0AFEE356-5994-4030-91EB-2C80CAE192E9}" type="presParOf" srcId="{F79A9C0F-D8C1-4488-A7FC-CA9BF76652FE}" destId="{BB1A8FCA-B719-46EB-B357-D8332B81A627}" srcOrd="4" destOrd="0" presId="urn:microsoft.com/office/officeart/2018/2/layout/IconVerticalSolidList"/>
    <dgm:cxn modelId="{393919AF-1936-487E-BD21-850DE196411E}" type="presParOf" srcId="{43790C8E-0655-46FA-9ABC-7D576C187CD3}" destId="{0172AF84-0108-4F22-ABCE-1046A33AC946}" srcOrd="5" destOrd="0" presId="urn:microsoft.com/office/officeart/2018/2/layout/IconVerticalSolidList"/>
    <dgm:cxn modelId="{08A8D537-1477-437E-B0A3-EA49C325FCED}" type="presParOf" srcId="{43790C8E-0655-46FA-9ABC-7D576C187CD3}" destId="{C7E9D7B9-9CBD-419C-B4BE-283F55C509A6}" srcOrd="6" destOrd="0" presId="urn:microsoft.com/office/officeart/2018/2/layout/IconVerticalSolidList"/>
    <dgm:cxn modelId="{8E50E0FB-C3BC-4F7E-9925-F4FE09DB852E}" type="presParOf" srcId="{C7E9D7B9-9CBD-419C-B4BE-283F55C509A6}" destId="{9BEA2B28-6B72-4F8B-B054-46FC2F2C2102}" srcOrd="0" destOrd="0" presId="urn:microsoft.com/office/officeart/2018/2/layout/IconVerticalSolidList"/>
    <dgm:cxn modelId="{8FBC281B-2DEE-4660-9EF0-7C3DDAF431EC}" type="presParOf" srcId="{C7E9D7B9-9CBD-419C-B4BE-283F55C509A6}" destId="{C8F9C75B-E1D8-4242-98CC-42A6DA3C3F9C}" srcOrd="1" destOrd="0" presId="urn:microsoft.com/office/officeart/2018/2/layout/IconVerticalSolidList"/>
    <dgm:cxn modelId="{52061086-7BDA-4EDF-819D-39AD3AF2A150}" type="presParOf" srcId="{C7E9D7B9-9CBD-419C-B4BE-283F55C509A6}" destId="{DB240599-6040-4DC6-9C46-A0829B90019C}" srcOrd="2" destOrd="0" presId="urn:microsoft.com/office/officeart/2018/2/layout/IconVerticalSolidList"/>
    <dgm:cxn modelId="{05915568-5CB2-46FB-B930-E5D72700D4C1}" type="presParOf" srcId="{C7E9D7B9-9CBD-419C-B4BE-283F55C509A6}" destId="{7F67CEC4-E022-4093-84A9-95F339A9196B}" srcOrd="3" destOrd="0" presId="urn:microsoft.com/office/officeart/2018/2/layout/IconVerticalSolidList"/>
    <dgm:cxn modelId="{A7C4FA33-C108-4E41-98B6-F3B3BC8BF47C}" type="presParOf" srcId="{C7E9D7B9-9CBD-419C-B4BE-283F55C509A6}" destId="{B61D76D3-994A-413A-8391-10E47598A2D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8AD67E-CE3E-4280-9C9D-ABD6422B2641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58F0CA-9080-4DDF-9266-5D992B38DD36}">
      <dgm:prSet/>
      <dgm:spPr/>
      <dgm:t>
        <a:bodyPr/>
        <a:lstStyle/>
        <a:p>
          <a:r>
            <a:rPr lang="en-US" b="0" i="0"/>
            <a:t>Procedural/workflow focused</a:t>
          </a:r>
          <a:endParaRPr lang="en-US"/>
        </a:p>
      </dgm:t>
    </dgm:pt>
    <dgm:pt modelId="{C6AF5031-733F-42E3-AE5B-5E3AF7DEC66C}" type="parTrans" cxnId="{FEC3CCA1-1451-41DB-856E-0EDD935496B8}">
      <dgm:prSet/>
      <dgm:spPr/>
      <dgm:t>
        <a:bodyPr/>
        <a:lstStyle/>
        <a:p>
          <a:endParaRPr lang="en-US"/>
        </a:p>
      </dgm:t>
    </dgm:pt>
    <dgm:pt modelId="{208D53EB-0742-4607-B78E-25102B251489}" type="sibTrans" cxnId="{FEC3CCA1-1451-41DB-856E-0EDD935496B8}">
      <dgm:prSet/>
      <dgm:spPr/>
      <dgm:t>
        <a:bodyPr/>
        <a:lstStyle/>
        <a:p>
          <a:endParaRPr lang="en-US"/>
        </a:p>
      </dgm:t>
    </dgm:pt>
    <dgm:pt modelId="{E6CFCF1B-2667-4BE6-884D-D990BCF17777}">
      <dgm:prSet/>
      <dgm:spPr/>
      <dgm:t>
        <a:bodyPr/>
        <a:lstStyle/>
        <a:p>
          <a:r>
            <a:rPr lang="en-US" b="0" i="0"/>
            <a:t>Audit timeframes</a:t>
          </a:r>
          <a:endParaRPr lang="en-US"/>
        </a:p>
      </dgm:t>
    </dgm:pt>
    <dgm:pt modelId="{9967679C-A086-4E60-9248-FF23CA9C2D8D}" type="parTrans" cxnId="{2517DD09-7D79-47DE-98F6-8FB135B3E9BE}">
      <dgm:prSet/>
      <dgm:spPr/>
      <dgm:t>
        <a:bodyPr/>
        <a:lstStyle/>
        <a:p>
          <a:endParaRPr lang="en-US"/>
        </a:p>
      </dgm:t>
    </dgm:pt>
    <dgm:pt modelId="{3E8244FB-D912-4FCF-B236-6CA9EFA05A55}" type="sibTrans" cxnId="{2517DD09-7D79-47DE-98F6-8FB135B3E9BE}">
      <dgm:prSet/>
      <dgm:spPr/>
      <dgm:t>
        <a:bodyPr/>
        <a:lstStyle/>
        <a:p>
          <a:endParaRPr lang="en-US"/>
        </a:p>
      </dgm:t>
    </dgm:pt>
    <dgm:pt modelId="{3B1F75C1-47C3-4EE1-856D-BD06A72579FE}">
      <dgm:prSet/>
      <dgm:spPr/>
      <dgm:t>
        <a:bodyPr/>
        <a:lstStyle/>
        <a:p>
          <a:r>
            <a:rPr lang="en-US" b="0" i="0"/>
            <a:t>Auditor time reporting</a:t>
          </a:r>
          <a:endParaRPr lang="en-US"/>
        </a:p>
      </dgm:t>
    </dgm:pt>
    <dgm:pt modelId="{3BFB005A-118F-430C-A04C-DB3098F8931D}" type="parTrans" cxnId="{3F646A99-8873-4686-B996-D0B912810F71}">
      <dgm:prSet/>
      <dgm:spPr/>
      <dgm:t>
        <a:bodyPr/>
        <a:lstStyle/>
        <a:p>
          <a:endParaRPr lang="en-US"/>
        </a:p>
      </dgm:t>
    </dgm:pt>
    <dgm:pt modelId="{180A7F09-463F-4ADD-9CD5-DDC81A613CA6}" type="sibTrans" cxnId="{3F646A99-8873-4686-B996-D0B912810F71}">
      <dgm:prSet/>
      <dgm:spPr/>
      <dgm:t>
        <a:bodyPr/>
        <a:lstStyle/>
        <a:p>
          <a:endParaRPr lang="en-US"/>
        </a:p>
      </dgm:t>
    </dgm:pt>
    <dgm:pt modelId="{4A765C01-5930-4E88-B756-5B4B9519ECEF}">
      <dgm:prSet/>
      <dgm:spPr/>
      <dgm:t>
        <a:bodyPr/>
        <a:lstStyle/>
        <a:p>
          <a:r>
            <a:rPr lang="en-US" b="0" i="0"/>
            <a:t>Enforce standardization of procedures</a:t>
          </a:r>
          <a:endParaRPr lang="en-US"/>
        </a:p>
      </dgm:t>
    </dgm:pt>
    <dgm:pt modelId="{E77090B1-6F9A-4BD5-8E53-3CA3D8EB4CBA}" type="parTrans" cxnId="{DC19E640-CDD2-4F5F-A3A7-A1DC1397B912}">
      <dgm:prSet/>
      <dgm:spPr/>
      <dgm:t>
        <a:bodyPr/>
        <a:lstStyle/>
        <a:p>
          <a:endParaRPr lang="en-US"/>
        </a:p>
      </dgm:t>
    </dgm:pt>
    <dgm:pt modelId="{EC1590BE-FCC9-4830-8DB3-77A387B05CD8}" type="sibTrans" cxnId="{DC19E640-CDD2-4F5F-A3A7-A1DC1397B912}">
      <dgm:prSet/>
      <dgm:spPr/>
      <dgm:t>
        <a:bodyPr/>
        <a:lstStyle/>
        <a:p>
          <a:endParaRPr lang="en-US"/>
        </a:p>
      </dgm:t>
    </dgm:pt>
    <dgm:pt modelId="{A3CB38FF-7813-411C-A71E-32D3BF26BFA4}">
      <dgm:prSet/>
      <dgm:spPr/>
      <dgm:t>
        <a:bodyPr/>
        <a:lstStyle/>
        <a:p>
          <a:r>
            <a:rPr lang="en-US" b="0" i="0"/>
            <a:t>Identify holdups</a:t>
          </a:r>
          <a:endParaRPr lang="en-US"/>
        </a:p>
      </dgm:t>
    </dgm:pt>
    <dgm:pt modelId="{FE80613A-9D6B-4765-84C6-0E713516F056}" type="parTrans" cxnId="{9F9C3C21-6FC7-4CF7-B1C5-7324221691EA}">
      <dgm:prSet/>
      <dgm:spPr/>
      <dgm:t>
        <a:bodyPr/>
        <a:lstStyle/>
        <a:p>
          <a:endParaRPr lang="en-US"/>
        </a:p>
      </dgm:t>
    </dgm:pt>
    <dgm:pt modelId="{F6C7F7AC-8117-4D0D-AA4A-5D5A659272C2}" type="sibTrans" cxnId="{9F9C3C21-6FC7-4CF7-B1C5-7324221691EA}">
      <dgm:prSet/>
      <dgm:spPr/>
      <dgm:t>
        <a:bodyPr/>
        <a:lstStyle/>
        <a:p>
          <a:endParaRPr lang="en-US"/>
        </a:p>
      </dgm:t>
    </dgm:pt>
    <dgm:pt modelId="{8EDD6683-DACE-4F0B-800F-A7B70FCA21C3}">
      <dgm:prSet/>
      <dgm:spPr/>
      <dgm:t>
        <a:bodyPr/>
        <a:lstStyle/>
        <a:p>
          <a:r>
            <a:rPr lang="en-US" b="0" i="0"/>
            <a:t>What areas need training/improvement</a:t>
          </a:r>
          <a:endParaRPr lang="en-US"/>
        </a:p>
      </dgm:t>
    </dgm:pt>
    <dgm:pt modelId="{C29F8384-DC3A-4D3C-A625-BB466F5A2122}" type="parTrans" cxnId="{72F99AD4-5F19-4AE1-8CA4-5BE6810C970E}">
      <dgm:prSet/>
      <dgm:spPr/>
      <dgm:t>
        <a:bodyPr/>
        <a:lstStyle/>
        <a:p>
          <a:endParaRPr lang="en-US"/>
        </a:p>
      </dgm:t>
    </dgm:pt>
    <dgm:pt modelId="{279E7B02-87F4-4FBE-908B-0D44EFD5B6B5}" type="sibTrans" cxnId="{72F99AD4-5F19-4AE1-8CA4-5BE6810C970E}">
      <dgm:prSet/>
      <dgm:spPr/>
      <dgm:t>
        <a:bodyPr/>
        <a:lstStyle/>
        <a:p>
          <a:endParaRPr lang="en-US"/>
        </a:p>
      </dgm:t>
    </dgm:pt>
    <dgm:pt modelId="{981CFC0A-A9B3-45AE-BC12-42F6866DA0C1}">
      <dgm:prSet/>
      <dgm:spPr/>
      <dgm:t>
        <a:bodyPr/>
        <a:lstStyle/>
        <a:p>
          <a:r>
            <a:rPr lang="en-US" b="0" i="0"/>
            <a:t>Growing pains</a:t>
          </a:r>
          <a:endParaRPr lang="en-US"/>
        </a:p>
      </dgm:t>
    </dgm:pt>
    <dgm:pt modelId="{8CC25AB7-ACD8-41DD-BFC0-86C8CF9BF45F}" type="parTrans" cxnId="{CD36D0FF-9DF4-4382-B2A4-72809491D96D}">
      <dgm:prSet/>
      <dgm:spPr/>
      <dgm:t>
        <a:bodyPr/>
        <a:lstStyle/>
        <a:p>
          <a:endParaRPr lang="en-US"/>
        </a:p>
      </dgm:t>
    </dgm:pt>
    <dgm:pt modelId="{BEE5BD02-60FA-40DF-AF07-BF06C074CB8D}" type="sibTrans" cxnId="{CD36D0FF-9DF4-4382-B2A4-72809491D96D}">
      <dgm:prSet/>
      <dgm:spPr/>
      <dgm:t>
        <a:bodyPr/>
        <a:lstStyle/>
        <a:p>
          <a:endParaRPr lang="en-US"/>
        </a:p>
      </dgm:t>
    </dgm:pt>
    <dgm:pt modelId="{A654E9A5-C575-44AB-8D24-70F43719F3C6}">
      <dgm:prSet/>
      <dgm:spPr/>
      <dgm:t>
        <a:bodyPr/>
        <a:lstStyle/>
        <a:p>
          <a:r>
            <a:rPr lang="en-US" b="0" i="0"/>
            <a:t>Metrics that make sense</a:t>
          </a:r>
          <a:endParaRPr lang="en-US"/>
        </a:p>
      </dgm:t>
    </dgm:pt>
    <dgm:pt modelId="{BA749D16-8480-46E9-954F-667F5A7401CE}" type="parTrans" cxnId="{F45A2D87-75C7-49E8-8A2C-205AD8FD3C9C}">
      <dgm:prSet/>
      <dgm:spPr/>
      <dgm:t>
        <a:bodyPr/>
        <a:lstStyle/>
        <a:p>
          <a:endParaRPr lang="en-US"/>
        </a:p>
      </dgm:t>
    </dgm:pt>
    <dgm:pt modelId="{EAE07E1E-42A5-4A8C-9AF6-FA71C2410961}" type="sibTrans" cxnId="{F45A2D87-75C7-49E8-8A2C-205AD8FD3C9C}">
      <dgm:prSet/>
      <dgm:spPr/>
      <dgm:t>
        <a:bodyPr/>
        <a:lstStyle/>
        <a:p>
          <a:endParaRPr lang="en-US"/>
        </a:p>
      </dgm:t>
    </dgm:pt>
    <dgm:pt modelId="{6A28E947-3291-44A9-AAF4-1C9E11F471C1}">
      <dgm:prSet/>
      <dgm:spPr/>
      <dgm:t>
        <a:bodyPr/>
        <a:lstStyle/>
        <a:p>
          <a:r>
            <a:rPr lang="en-US" b="0" i="0"/>
            <a:t>Understand "Why?"</a:t>
          </a:r>
          <a:endParaRPr lang="en-US"/>
        </a:p>
      </dgm:t>
    </dgm:pt>
    <dgm:pt modelId="{AD4829C2-E7D0-4FA4-8D68-58D33BCC7798}" type="parTrans" cxnId="{371BC7EE-345C-4C51-867D-02DEC0368FB2}">
      <dgm:prSet/>
      <dgm:spPr/>
      <dgm:t>
        <a:bodyPr/>
        <a:lstStyle/>
        <a:p>
          <a:endParaRPr lang="en-US"/>
        </a:p>
      </dgm:t>
    </dgm:pt>
    <dgm:pt modelId="{D67140A0-7109-4FB1-855F-5BA747FD3AE2}" type="sibTrans" cxnId="{371BC7EE-345C-4C51-867D-02DEC0368FB2}">
      <dgm:prSet/>
      <dgm:spPr/>
      <dgm:t>
        <a:bodyPr/>
        <a:lstStyle/>
        <a:p>
          <a:endParaRPr lang="en-US"/>
        </a:p>
      </dgm:t>
    </dgm:pt>
    <dgm:pt modelId="{3A375CB7-7E4A-47CE-A3DC-87E0CA46D229}" type="pres">
      <dgm:prSet presAssocID="{9B8AD67E-CE3E-4280-9C9D-ABD6422B2641}" presName="linear" presStyleCnt="0">
        <dgm:presLayoutVars>
          <dgm:dir/>
          <dgm:animLvl val="lvl"/>
          <dgm:resizeHandles val="exact"/>
        </dgm:presLayoutVars>
      </dgm:prSet>
      <dgm:spPr/>
    </dgm:pt>
    <dgm:pt modelId="{A90AD539-2DDE-4249-9741-38450240A64E}" type="pres">
      <dgm:prSet presAssocID="{DA58F0CA-9080-4DDF-9266-5D992B38DD36}" presName="parentLin" presStyleCnt="0"/>
      <dgm:spPr/>
    </dgm:pt>
    <dgm:pt modelId="{683AAFCC-3E94-46F1-AA61-37DFE21D5860}" type="pres">
      <dgm:prSet presAssocID="{DA58F0CA-9080-4DDF-9266-5D992B38DD36}" presName="parentLeftMargin" presStyleLbl="node1" presStyleIdx="0" presStyleCnt="3"/>
      <dgm:spPr/>
    </dgm:pt>
    <dgm:pt modelId="{36886BD7-8493-4E3C-814F-6CE5D167A0F1}" type="pres">
      <dgm:prSet presAssocID="{DA58F0CA-9080-4DDF-9266-5D992B38DD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DE65A9-75C8-44C8-9E89-370118465451}" type="pres">
      <dgm:prSet presAssocID="{DA58F0CA-9080-4DDF-9266-5D992B38DD36}" presName="negativeSpace" presStyleCnt="0"/>
      <dgm:spPr/>
    </dgm:pt>
    <dgm:pt modelId="{4F6788E3-5787-4B1C-9306-C0765CF04337}" type="pres">
      <dgm:prSet presAssocID="{DA58F0CA-9080-4DDF-9266-5D992B38DD36}" presName="childText" presStyleLbl="conFgAcc1" presStyleIdx="0" presStyleCnt="3">
        <dgm:presLayoutVars>
          <dgm:bulletEnabled val="1"/>
        </dgm:presLayoutVars>
      </dgm:prSet>
      <dgm:spPr/>
    </dgm:pt>
    <dgm:pt modelId="{16EA3536-30CE-4D1B-A3FF-67E43AC565AD}" type="pres">
      <dgm:prSet presAssocID="{208D53EB-0742-4607-B78E-25102B251489}" presName="spaceBetweenRectangles" presStyleCnt="0"/>
      <dgm:spPr/>
    </dgm:pt>
    <dgm:pt modelId="{B1CC0988-43F2-4A61-91BB-6EC08D7730FB}" type="pres">
      <dgm:prSet presAssocID="{4A765C01-5930-4E88-B756-5B4B9519ECEF}" presName="parentLin" presStyleCnt="0"/>
      <dgm:spPr/>
    </dgm:pt>
    <dgm:pt modelId="{A297F6B2-997C-4F64-9BBC-4882FDD7951D}" type="pres">
      <dgm:prSet presAssocID="{4A765C01-5930-4E88-B756-5B4B9519ECEF}" presName="parentLeftMargin" presStyleLbl="node1" presStyleIdx="0" presStyleCnt="3"/>
      <dgm:spPr/>
    </dgm:pt>
    <dgm:pt modelId="{356BA378-A6B4-4015-A5C0-80AB19AB893B}" type="pres">
      <dgm:prSet presAssocID="{4A765C01-5930-4E88-B756-5B4B9519EC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A5ACED-BFBF-413D-AFCD-C431BCF4A9AB}" type="pres">
      <dgm:prSet presAssocID="{4A765C01-5930-4E88-B756-5B4B9519ECEF}" presName="negativeSpace" presStyleCnt="0"/>
      <dgm:spPr/>
    </dgm:pt>
    <dgm:pt modelId="{DD6143F5-D4D5-4B65-A2B3-72234B903010}" type="pres">
      <dgm:prSet presAssocID="{4A765C01-5930-4E88-B756-5B4B9519ECEF}" presName="childText" presStyleLbl="conFgAcc1" presStyleIdx="1" presStyleCnt="3">
        <dgm:presLayoutVars>
          <dgm:bulletEnabled val="1"/>
        </dgm:presLayoutVars>
      </dgm:prSet>
      <dgm:spPr/>
    </dgm:pt>
    <dgm:pt modelId="{E155720B-8D98-4CDE-8B81-F6F8EB8F6E44}" type="pres">
      <dgm:prSet presAssocID="{EC1590BE-FCC9-4830-8DB3-77A387B05CD8}" presName="spaceBetweenRectangles" presStyleCnt="0"/>
      <dgm:spPr/>
    </dgm:pt>
    <dgm:pt modelId="{11A8F105-ECCD-4F23-86D9-A9DA87F1B182}" type="pres">
      <dgm:prSet presAssocID="{981CFC0A-A9B3-45AE-BC12-42F6866DA0C1}" presName="parentLin" presStyleCnt="0"/>
      <dgm:spPr/>
    </dgm:pt>
    <dgm:pt modelId="{52AC04EA-5C04-4892-9BB8-C00473F413DB}" type="pres">
      <dgm:prSet presAssocID="{981CFC0A-A9B3-45AE-BC12-42F6866DA0C1}" presName="parentLeftMargin" presStyleLbl="node1" presStyleIdx="1" presStyleCnt="3"/>
      <dgm:spPr/>
    </dgm:pt>
    <dgm:pt modelId="{CDB36F7A-409E-410F-BB49-7F5EC9150D60}" type="pres">
      <dgm:prSet presAssocID="{981CFC0A-A9B3-45AE-BC12-42F6866DA0C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244A01F-A81B-468F-9DD6-B2C5C17BBFD1}" type="pres">
      <dgm:prSet presAssocID="{981CFC0A-A9B3-45AE-BC12-42F6866DA0C1}" presName="negativeSpace" presStyleCnt="0"/>
      <dgm:spPr/>
    </dgm:pt>
    <dgm:pt modelId="{C1D9491F-E3F1-4C9F-8FD8-73D48FE2D673}" type="pres">
      <dgm:prSet presAssocID="{981CFC0A-A9B3-45AE-BC12-42F6866DA0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ADF6F05-F2D4-40E6-8F85-8DCB98B0169F}" type="presOf" srcId="{4A765C01-5930-4E88-B756-5B4B9519ECEF}" destId="{A297F6B2-997C-4F64-9BBC-4882FDD7951D}" srcOrd="0" destOrd="0" presId="urn:microsoft.com/office/officeart/2005/8/layout/list1"/>
    <dgm:cxn modelId="{2517DD09-7D79-47DE-98F6-8FB135B3E9BE}" srcId="{DA58F0CA-9080-4DDF-9266-5D992B38DD36}" destId="{E6CFCF1B-2667-4BE6-884D-D990BCF17777}" srcOrd="0" destOrd="0" parTransId="{9967679C-A086-4E60-9248-FF23CA9C2D8D}" sibTransId="{3E8244FB-D912-4FCF-B236-6CA9EFA05A55}"/>
    <dgm:cxn modelId="{1F3F1315-F740-4E54-915B-FC2221B46CCE}" type="presOf" srcId="{3B1F75C1-47C3-4EE1-856D-BD06A72579FE}" destId="{4F6788E3-5787-4B1C-9306-C0765CF04337}" srcOrd="0" destOrd="1" presId="urn:microsoft.com/office/officeart/2005/8/layout/list1"/>
    <dgm:cxn modelId="{0DC5F51B-6172-484B-8FF7-3CE74FFBE25E}" type="presOf" srcId="{E6CFCF1B-2667-4BE6-884D-D990BCF17777}" destId="{4F6788E3-5787-4B1C-9306-C0765CF04337}" srcOrd="0" destOrd="0" presId="urn:microsoft.com/office/officeart/2005/8/layout/list1"/>
    <dgm:cxn modelId="{9F9C3C21-6FC7-4CF7-B1C5-7324221691EA}" srcId="{4A765C01-5930-4E88-B756-5B4B9519ECEF}" destId="{A3CB38FF-7813-411C-A71E-32D3BF26BFA4}" srcOrd="0" destOrd="0" parTransId="{FE80613A-9D6B-4765-84C6-0E713516F056}" sibTransId="{F6C7F7AC-8117-4D0D-AA4A-5D5A659272C2}"/>
    <dgm:cxn modelId="{A729A335-CBE8-42CC-8C9A-9036EAF9A2D4}" type="presOf" srcId="{DA58F0CA-9080-4DDF-9266-5D992B38DD36}" destId="{683AAFCC-3E94-46F1-AA61-37DFE21D5860}" srcOrd="0" destOrd="0" presId="urn:microsoft.com/office/officeart/2005/8/layout/list1"/>
    <dgm:cxn modelId="{2A9CAB35-F1E8-4F68-AE3B-827DE4AAE960}" type="presOf" srcId="{981CFC0A-A9B3-45AE-BC12-42F6866DA0C1}" destId="{CDB36F7A-409E-410F-BB49-7F5EC9150D60}" srcOrd="1" destOrd="0" presId="urn:microsoft.com/office/officeart/2005/8/layout/list1"/>
    <dgm:cxn modelId="{DC19E640-CDD2-4F5F-A3A7-A1DC1397B912}" srcId="{9B8AD67E-CE3E-4280-9C9D-ABD6422B2641}" destId="{4A765C01-5930-4E88-B756-5B4B9519ECEF}" srcOrd="1" destOrd="0" parTransId="{E77090B1-6F9A-4BD5-8E53-3CA3D8EB4CBA}" sibTransId="{EC1590BE-FCC9-4830-8DB3-77A387B05CD8}"/>
    <dgm:cxn modelId="{2C0D705E-F9A5-4D23-85DD-8DABA0B33341}" type="presOf" srcId="{8EDD6683-DACE-4F0B-800F-A7B70FCA21C3}" destId="{DD6143F5-D4D5-4B65-A2B3-72234B903010}" srcOrd="0" destOrd="1" presId="urn:microsoft.com/office/officeart/2005/8/layout/list1"/>
    <dgm:cxn modelId="{98DF5962-BFF1-4F69-ADCB-D8DE5BC04E8F}" type="presOf" srcId="{981CFC0A-A9B3-45AE-BC12-42F6866DA0C1}" destId="{52AC04EA-5C04-4892-9BB8-C00473F413DB}" srcOrd="0" destOrd="0" presId="urn:microsoft.com/office/officeart/2005/8/layout/list1"/>
    <dgm:cxn modelId="{367F7D55-CE5F-4A1D-97C9-CE53C4B581BD}" type="presOf" srcId="{9B8AD67E-CE3E-4280-9C9D-ABD6422B2641}" destId="{3A375CB7-7E4A-47CE-A3DC-87E0CA46D229}" srcOrd="0" destOrd="0" presId="urn:microsoft.com/office/officeart/2005/8/layout/list1"/>
    <dgm:cxn modelId="{F66AA375-B975-4ED7-BBC1-2832C11B65B7}" type="presOf" srcId="{A3CB38FF-7813-411C-A71E-32D3BF26BFA4}" destId="{DD6143F5-D4D5-4B65-A2B3-72234B903010}" srcOrd="0" destOrd="0" presId="urn:microsoft.com/office/officeart/2005/8/layout/list1"/>
    <dgm:cxn modelId="{DF8C8357-0453-4636-B347-6BDCB9D617EC}" type="presOf" srcId="{A654E9A5-C575-44AB-8D24-70F43719F3C6}" destId="{C1D9491F-E3F1-4C9F-8FD8-73D48FE2D673}" srcOrd="0" destOrd="0" presId="urn:microsoft.com/office/officeart/2005/8/layout/list1"/>
    <dgm:cxn modelId="{EDAE5480-217B-4AA5-B58D-378A946AAD52}" type="presOf" srcId="{DA58F0CA-9080-4DDF-9266-5D992B38DD36}" destId="{36886BD7-8493-4E3C-814F-6CE5D167A0F1}" srcOrd="1" destOrd="0" presId="urn:microsoft.com/office/officeart/2005/8/layout/list1"/>
    <dgm:cxn modelId="{865AEA82-0B9D-44B9-B64E-50BDD053AF0E}" type="presOf" srcId="{4A765C01-5930-4E88-B756-5B4B9519ECEF}" destId="{356BA378-A6B4-4015-A5C0-80AB19AB893B}" srcOrd="1" destOrd="0" presId="urn:microsoft.com/office/officeart/2005/8/layout/list1"/>
    <dgm:cxn modelId="{F45A2D87-75C7-49E8-8A2C-205AD8FD3C9C}" srcId="{981CFC0A-A9B3-45AE-BC12-42F6866DA0C1}" destId="{A654E9A5-C575-44AB-8D24-70F43719F3C6}" srcOrd="0" destOrd="0" parTransId="{BA749D16-8480-46E9-954F-667F5A7401CE}" sibTransId="{EAE07E1E-42A5-4A8C-9AF6-FA71C2410961}"/>
    <dgm:cxn modelId="{3F646A99-8873-4686-B996-D0B912810F71}" srcId="{DA58F0CA-9080-4DDF-9266-5D992B38DD36}" destId="{3B1F75C1-47C3-4EE1-856D-BD06A72579FE}" srcOrd="1" destOrd="0" parTransId="{3BFB005A-118F-430C-A04C-DB3098F8931D}" sibTransId="{180A7F09-463F-4ADD-9CD5-DDC81A613CA6}"/>
    <dgm:cxn modelId="{FEC3CCA1-1451-41DB-856E-0EDD935496B8}" srcId="{9B8AD67E-CE3E-4280-9C9D-ABD6422B2641}" destId="{DA58F0CA-9080-4DDF-9266-5D992B38DD36}" srcOrd="0" destOrd="0" parTransId="{C6AF5031-733F-42E3-AE5B-5E3AF7DEC66C}" sibTransId="{208D53EB-0742-4607-B78E-25102B251489}"/>
    <dgm:cxn modelId="{72F99AD4-5F19-4AE1-8CA4-5BE6810C970E}" srcId="{4A765C01-5930-4E88-B756-5B4B9519ECEF}" destId="{8EDD6683-DACE-4F0B-800F-A7B70FCA21C3}" srcOrd="1" destOrd="0" parTransId="{C29F8384-DC3A-4D3C-A625-BB466F5A2122}" sibTransId="{279E7B02-87F4-4FBE-908B-0D44EFD5B6B5}"/>
    <dgm:cxn modelId="{371BC7EE-345C-4C51-867D-02DEC0368FB2}" srcId="{981CFC0A-A9B3-45AE-BC12-42F6866DA0C1}" destId="{6A28E947-3291-44A9-AAF4-1C9E11F471C1}" srcOrd="1" destOrd="0" parTransId="{AD4829C2-E7D0-4FA4-8D68-58D33BCC7798}" sibTransId="{D67140A0-7109-4FB1-855F-5BA747FD3AE2}"/>
    <dgm:cxn modelId="{F82A9CFF-BFAE-4414-B0B3-E21DFBEF8E9C}" type="presOf" srcId="{6A28E947-3291-44A9-AAF4-1C9E11F471C1}" destId="{C1D9491F-E3F1-4C9F-8FD8-73D48FE2D673}" srcOrd="0" destOrd="1" presId="urn:microsoft.com/office/officeart/2005/8/layout/list1"/>
    <dgm:cxn modelId="{CD36D0FF-9DF4-4382-B2A4-72809491D96D}" srcId="{9B8AD67E-CE3E-4280-9C9D-ABD6422B2641}" destId="{981CFC0A-A9B3-45AE-BC12-42F6866DA0C1}" srcOrd="2" destOrd="0" parTransId="{8CC25AB7-ACD8-41DD-BFC0-86C8CF9BF45F}" sibTransId="{BEE5BD02-60FA-40DF-AF07-BF06C074CB8D}"/>
    <dgm:cxn modelId="{8C4637E8-821E-4AC5-A543-49AB53289BD5}" type="presParOf" srcId="{3A375CB7-7E4A-47CE-A3DC-87E0CA46D229}" destId="{A90AD539-2DDE-4249-9741-38450240A64E}" srcOrd="0" destOrd="0" presId="urn:microsoft.com/office/officeart/2005/8/layout/list1"/>
    <dgm:cxn modelId="{495831AA-3BA9-45FB-9394-4C057B36F8C9}" type="presParOf" srcId="{A90AD539-2DDE-4249-9741-38450240A64E}" destId="{683AAFCC-3E94-46F1-AA61-37DFE21D5860}" srcOrd="0" destOrd="0" presId="urn:microsoft.com/office/officeart/2005/8/layout/list1"/>
    <dgm:cxn modelId="{DDDB2CA6-10FC-4DDB-BEBD-E1140D2BC964}" type="presParOf" srcId="{A90AD539-2DDE-4249-9741-38450240A64E}" destId="{36886BD7-8493-4E3C-814F-6CE5D167A0F1}" srcOrd="1" destOrd="0" presId="urn:microsoft.com/office/officeart/2005/8/layout/list1"/>
    <dgm:cxn modelId="{DEA8D442-8F48-4503-B3A6-A9EC5A648475}" type="presParOf" srcId="{3A375CB7-7E4A-47CE-A3DC-87E0CA46D229}" destId="{33DE65A9-75C8-44C8-9E89-370118465451}" srcOrd="1" destOrd="0" presId="urn:microsoft.com/office/officeart/2005/8/layout/list1"/>
    <dgm:cxn modelId="{E3AE896D-6E12-4F1A-BA44-B75C9AC97ED8}" type="presParOf" srcId="{3A375CB7-7E4A-47CE-A3DC-87E0CA46D229}" destId="{4F6788E3-5787-4B1C-9306-C0765CF04337}" srcOrd="2" destOrd="0" presId="urn:microsoft.com/office/officeart/2005/8/layout/list1"/>
    <dgm:cxn modelId="{1737959C-5BFA-493A-BD35-0631D1B1326F}" type="presParOf" srcId="{3A375CB7-7E4A-47CE-A3DC-87E0CA46D229}" destId="{16EA3536-30CE-4D1B-A3FF-67E43AC565AD}" srcOrd="3" destOrd="0" presId="urn:microsoft.com/office/officeart/2005/8/layout/list1"/>
    <dgm:cxn modelId="{85AC690C-986D-426B-9BCF-8967CF3425B5}" type="presParOf" srcId="{3A375CB7-7E4A-47CE-A3DC-87E0CA46D229}" destId="{B1CC0988-43F2-4A61-91BB-6EC08D7730FB}" srcOrd="4" destOrd="0" presId="urn:microsoft.com/office/officeart/2005/8/layout/list1"/>
    <dgm:cxn modelId="{34456EAB-2EBA-418A-86D4-52E151529F5F}" type="presParOf" srcId="{B1CC0988-43F2-4A61-91BB-6EC08D7730FB}" destId="{A297F6B2-997C-4F64-9BBC-4882FDD7951D}" srcOrd="0" destOrd="0" presId="urn:microsoft.com/office/officeart/2005/8/layout/list1"/>
    <dgm:cxn modelId="{CF4CE476-3AB7-4A29-A2D2-8269BAD266EE}" type="presParOf" srcId="{B1CC0988-43F2-4A61-91BB-6EC08D7730FB}" destId="{356BA378-A6B4-4015-A5C0-80AB19AB893B}" srcOrd="1" destOrd="0" presId="urn:microsoft.com/office/officeart/2005/8/layout/list1"/>
    <dgm:cxn modelId="{5D6E13D7-7671-4002-AD70-47DDF320479A}" type="presParOf" srcId="{3A375CB7-7E4A-47CE-A3DC-87E0CA46D229}" destId="{03A5ACED-BFBF-413D-AFCD-C431BCF4A9AB}" srcOrd="5" destOrd="0" presId="urn:microsoft.com/office/officeart/2005/8/layout/list1"/>
    <dgm:cxn modelId="{37AAB4C1-E2B2-4BD6-8CE9-90C781116562}" type="presParOf" srcId="{3A375CB7-7E4A-47CE-A3DC-87E0CA46D229}" destId="{DD6143F5-D4D5-4B65-A2B3-72234B903010}" srcOrd="6" destOrd="0" presId="urn:microsoft.com/office/officeart/2005/8/layout/list1"/>
    <dgm:cxn modelId="{DB5AA25B-525E-4472-A62A-2329D23CF415}" type="presParOf" srcId="{3A375CB7-7E4A-47CE-A3DC-87E0CA46D229}" destId="{E155720B-8D98-4CDE-8B81-F6F8EB8F6E44}" srcOrd="7" destOrd="0" presId="urn:microsoft.com/office/officeart/2005/8/layout/list1"/>
    <dgm:cxn modelId="{2A1DF564-2F73-4E16-8078-E765CCECC6A8}" type="presParOf" srcId="{3A375CB7-7E4A-47CE-A3DC-87E0CA46D229}" destId="{11A8F105-ECCD-4F23-86D9-A9DA87F1B182}" srcOrd="8" destOrd="0" presId="urn:microsoft.com/office/officeart/2005/8/layout/list1"/>
    <dgm:cxn modelId="{48D6CB41-493B-45DA-A0B5-98FACE0D550C}" type="presParOf" srcId="{11A8F105-ECCD-4F23-86D9-A9DA87F1B182}" destId="{52AC04EA-5C04-4892-9BB8-C00473F413DB}" srcOrd="0" destOrd="0" presId="urn:microsoft.com/office/officeart/2005/8/layout/list1"/>
    <dgm:cxn modelId="{88D379CD-F1D5-4B98-9C2C-3CCFE783710B}" type="presParOf" srcId="{11A8F105-ECCD-4F23-86D9-A9DA87F1B182}" destId="{CDB36F7A-409E-410F-BB49-7F5EC9150D60}" srcOrd="1" destOrd="0" presId="urn:microsoft.com/office/officeart/2005/8/layout/list1"/>
    <dgm:cxn modelId="{E36509A8-A45A-4AA2-8234-3F56FEED5132}" type="presParOf" srcId="{3A375CB7-7E4A-47CE-A3DC-87E0CA46D229}" destId="{4244A01F-A81B-468F-9DD6-B2C5C17BBFD1}" srcOrd="9" destOrd="0" presId="urn:microsoft.com/office/officeart/2005/8/layout/list1"/>
    <dgm:cxn modelId="{2D6AC6BE-B715-4F0A-A114-BBCBB4F0F645}" type="presParOf" srcId="{3A375CB7-7E4A-47CE-A3DC-87E0CA46D229}" destId="{C1D9491F-E3F1-4C9F-8FD8-73D48FE2D6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BC837-952D-43EB-87A9-808E73FD8FF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47939D-3D2E-4E1D-87BD-AD91B6F82414}">
      <dgm:prSet phldrT="[Text]"/>
      <dgm:spPr/>
      <dgm:t>
        <a:bodyPr/>
        <a:lstStyle/>
        <a:p>
          <a:r>
            <a:rPr lang="en-US"/>
            <a:t>Andy Smith</a:t>
          </a:r>
        </a:p>
      </dgm:t>
    </dgm:pt>
    <dgm:pt modelId="{C1153BA5-6E15-4FF0-BDD5-FB14B52A4B21}" type="parTrans" cxnId="{CA554611-C808-4075-B896-52F9AC1FD5E9}">
      <dgm:prSet/>
      <dgm:spPr/>
      <dgm:t>
        <a:bodyPr/>
        <a:lstStyle/>
        <a:p>
          <a:endParaRPr lang="en-US"/>
        </a:p>
      </dgm:t>
    </dgm:pt>
    <dgm:pt modelId="{743918DD-D992-4201-8879-1CA146066A04}" type="sibTrans" cxnId="{CA554611-C808-4075-B896-52F9AC1FD5E9}">
      <dgm:prSet/>
      <dgm:spPr/>
      <dgm:t>
        <a:bodyPr/>
        <a:lstStyle/>
        <a:p>
          <a:endParaRPr lang="en-US"/>
        </a:p>
      </dgm:t>
    </dgm:pt>
    <dgm:pt modelId="{BE7F4CD3-7A4A-41CA-9985-E4C56A6BAC48}">
      <dgm:prSet phldrT="[Text]"/>
      <dgm:spPr/>
      <dgm:t>
        <a:bodyPr/>
        <a:lstStyle/>
        <a:p>
          <a:r>
            <a:rPr lang="en-US"/>
            <a:t>Benjamin Carlson</a:t>
          </a:r>
        </a:p>
      </dgm:t>
    </dgm:pt>
    <dgm:pt modelId="{87B2271C-B9B3-472C-8A43-079835850700}" type="parTrans" cxnId="{1723A316-A9EC-4F77-8F09-3156ADAB51F8}">
      <dgm:prSet/>
      <dgm:spPr/>
      <dgm:t>
        <a:bodyPr/>
        <a:lstStyle/>
        <a:p>
          <a:endParaRPr lang="en-US"/>
        </a:p>
      </dgm:t>
    </dgm:pt>
    <dgm:pt modelId="{AF5B6170-61D1-49D9-A2E8-858575CF3081}" type="sibTrans" cxnId="{1723A316-A9EC-4F77-8F09-3156ADAB51F8}">
      <dgm:prSet/>
      <dgm:spPr/>
      <dgm:t>
        <a:bodyPr/>
        <a:lstStyle/>
        <a:p>
          <a:endParaRPr lang="en-US"/>
        </a:p>
      </dgm:t>
    </dgm:pt>
    <dgm:pt modelId="{ADB66945-9041-47C3-9A10-3CDD1D336221}">
      <dgm:prSet phldrT="[Text]"/>
      <dgm:spPr/>
      <dgm:t>
        <a:bodyPr/>
        <a:lstStyle/>
        <a:p>
          <a:r>
            <a:rPr lang="en-US"/>
            <a:t>Jim McAndrews</a:t>
          </a:r>
        </a:p>
      </dgm:t>
    </dgm:pt>
    <dgm:pt modelId="{C58E9938-4851-417F-8FB1-3CDB93B035B2}" type="parTrans" cxnId="{8E251C31-7A3B-4797-9C88-DB5AD7201E36}">
      <dgm:prSet/>
      <dgm:spPr/>
      <dgm:t>
        <a:bodyPr/>
        <a:lstStyle/>
        <a:p>
          <a:endParaRPr lang="en-US"/>
        </a:p>
      </dgm:t>
    </dgm:pt>
    <dgm:pt modelId="{E08EA0DE-F1A7-445D-9009-4234177E46CE}" type="sibTrans" cxnId="{8E251C31-7A3B-4797-9C88-DB5AD7201E36}">
      <dgm:prSet/>
      <dgm:spPr/>
      <dgm:t>
        <a:bodyPr/>
        <a:lstStyle/>
        <a:p>
          <a:endParaRPr lang="en-US"/>
        </a:p>
      </dgm:t>
    </dgm:pt>
    <dgm:pt modelId="{83C8CD9A-D12F-4192-82E4-959342B26FD4}">
      <dgm:prSet phldrT="[Text]"/>
      <dgm:spPr/>
      <dgm:t>
        <a:bodyPr/>
        <a:lstStyle/>
        <a:p>
          <a:r>
            <a:rPr lang="en-US"/>
            <a:t>Nathan </a:t>
          </a:r>
          <a:r>
            <a:rPr lang="en-US" err="1"/>
            <a:t>Shagaw</a:t>
          </a:r>
          <a:endParaRPr lang="en-US"/>
        </a:p>
      </dgm:t>
    </dgm:pt>
    <dgm:pt modelId="{EB7B57C9-F3C3-479D-A3CD-3E8853C74FB3}" type="parTrans" cxnId="{95335F1A-17A0-4C38-8960-FACD06446199}">
      <dgm:prSet/>
      <dgm:spPr/>
      <dgm:t>
        <a:bodyPr/>
        <a:lstStyle/>
        <a:p>
          <a:endParaRPr lang="en-US"/>
        </a:p>
      </dgm:t>
    </dgm:pt>
    <dgm:pt modelId="{AB442C8A-96C9-446D-A42E-64F202D8ECE9}" type="sibTrans" cxnId="{95335F1A-17A0-4C38-8960-FACD06446199}">
      <dgm:prSet/>
      <dgm:spPr/>
      <dgm:t>
        <a:bodyPr/>
        <a:lstStyle/>
        <a:p>
          <a:endParaRPr lang="en-US"/>
        </a:p>
      </dgm:t>
    </dgm:pt>
    <dgm:pt modelId="{B4C8A4F9-F64D-4157-A272-A1D405234C51}" type="pres">
      <dgm:prSet presAssocID="{97BBC837-952D-43EB-87A9-808E73FD8FF9}" presName="diagram" presStyleCnt="0">
        <dgm:presLayoutVars>
          <dgm:dir/>
        </dgm:presLayoutVars>
      </dgm:prSet>
      <dgm:spPr/>
    </dgm:pt>
    <dgm:pt modelId="{1FC1C102-5767-4384-8364-F95C6AC5A25A}" type="pres">
      <dgm:prSet presAssocID="{D947939D-3D2E-4E1D-87BD-AD91B6F82414}" presName="composite" presStyleCnt="0"/>
      <dgm:spPr/>
    </dgm:pt>
    <dgm:pt modelId="{56A9B9C1-D50E-4F3F-B215-B2759A6CB579}" type="pres">
      <dgm:prSet presAssocID="{D947939D-3D2E-4E1D-87BD-AD91B6F82414}" presName="Image" presStyleLbl="bgShp" presStyleIdx="0" presStyleCnt="4"/>
      <dgm:spPr>
        <a:blipFill>
          <a:blip xmlns:r="http://schemas.openxmlformats.org/officeDocument/2006/relationships" r:embed="rId1"/>
          <a:srcRect/>
          <a:stretch>
            <a:fillRect t="-12000" b="-12000"/>
          </a:stretch>
        </a:blipFill>
      </dgm:spPr>
    </dgm:pt>
    <dgm:pt modelId="{68783B5A-C8E3-40F7-BB20-A48989A3944C}" type="pres">
      <dgm:prSet presAssocID="{D947939D-3D2E-4E1D-87BD-AD91B6F82414}" presName="Parent" presStyleLbl="node0" presStyleIdx="0" presStyleCnt="4">
        <dgm:presLayoutVars>
          <dgm:bulletEnabled val="1"/>
        </dgm:presLayoutVars>
      </dgm:prSet>
      <dgm:spPr/>
    </dgm:pt>
    <dgm:pt modelId="{1E34E6AA-22F8-4C70-9202-54A8160FE0F2}" type="pres">
      <dgm:prSet presAssocID="{743918DD-D992-4201-8879-1CA146066A04}" presName="sibTrans" presStyleCnt="0"/>
      <dgm:spPr/>
    </dgm:pt>
    <dgm:pt modelId="{E8F73A75-BC86-425B-B40E-E67DA1C5FECB}" type="pres">
      <dgm:prSet presAssocID="{BE7F4CD3-7A4A-41CA-9985-E4C56A6BAC48}" presName="composite" presStyleCnt="0"/>
      <dgm:spPr/>
    </dgm:pt>
    <dgm:pt modelId="{3B252B59-8C5F-45FC-8315-077197AE902D}" type="pres">
      <dgm:prSet presAssocID="{BE7F4CD3-7A4A-41CA-9985-E4C56A6BAC48}" presName="Image" presStyleLbl="bgShp" presStyleIdx="1" presStyleCnt="4"/>
      <dgm:spPr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</dgm:spPr>
    </dgm:pt>
    <dgm:pt modelId="{7131A3E1-1A6B-423C-9CD0-1B0A5B2CC67B}" type="pres">
      <dgm:prSet presAssocID="{BE7F4CD3-7A4A-41CA-9985-E4C56A6BAC48}" presName="Parent" presStyleLbl="node0" presStyleIdx="1" presStyleCnt="4">
        <dgm:presLayoutVars>
          <dgm:bulletEnabled val="1"/>
        </dgm:presLayoutVars>
      </dgm:prSet>
      <dgm:spPr/>
    </dgm:pt>
    <dgm:pt modelId="{2765D19D-A21E-4C08-A7F3-AAD5E8F82C43}" type="pres">
      <dgm:prSet presAssocID="{AF5B6170-61D1-49D9-A2E8-858575CF3081}" presName="sibTrans" presStyleCnt="0"/>
      <dgm:spPr/>
    </dgm:pt>
    <dgm:pt modelId="{67992F3C-A677-4114-AE38-E9309C11E185}" type="pres">
      <dgm:prSet presAssocID="{ADB66945-9041-47C3-9A10-3CDD1D336221}" presName="composite" presStyleCnt="0"/>
      <dgm:spPr/>
    </dgm:pt>
    <dgm:pt modelId="{5E77DB8A-C017-4C21-8731-063F460C87B3}" type="pres">
      <dgm:prSet presAssocID="{ADB66945-9041-47C3-9A10-3CDD1D336221}" presName="Image" presStyleLbl="bgShp" presStyleIdx="2" presStyleCnt="4"/>
      <dgm:spPr>
        <a:blipFill>
          <a:blip xmlns:r="http://schemas.openxmlformats.org/officeDocument/2006/relationships" r:embed="rId3"/>
          <a:srcRect/>
          <a:stretch>
            <a:fillRect t="-23000" b="-23000"/>
          </a:stretch>
        </a:blipFill>
      </dgm:spPr>
    </dgm:pt>
    <dgm:pt modelId="{A3D5CA49-2EDC-4A26-B817-D23F4D38B56C}" type="pres">
      <dgm:prSet presAssocID="{ADB66945-9041-47C3-9A10-3CDD1D336221}" presName="Parent" presStyleLbl="node0" presStyleIdx="2" presStyleCnt="4">
        <dgm:presLayoutVars>
          <dgm:bulletEnabled val="1"/>
        </dgm:presLayoutVars>
      </dgm:prSet>
      <dgm:spPr/>
    </dgm:pt>
    <dgm:pt modelId="{9AE994CF-556B-414B-A623-1199696A5A46}" type="pres">
      <dgm:prSet presAssocID="{E08EA0DE-F1A7-445D-9009-4234177E46CE}" presName="sibTrans" presStyleCnt="0"/>
      <dgm:spPr/>
    </dgm:pt>
    <dgm:pt modelId="{CACE3EED-F82D-42E2-A564-FAD6EC893FB5}" type="pres">
      <dgm:prSet presAssocID="{83C8CD9A-D12F-4192-82E4-959342B26FD4}" presName="composite" presStyleCnt="0"/>
      <dgm:spPr/>
    </dgm:pt>
    <dgm:pt modelId="{A8DCBAE6-1C5A-4050-A959-7D18AE2FC042}" type="pres">
      <dgm:prSet presAssocID="{83C8CD9A-D12F-4192-82E4-959342B26FD4}" presName="Image" presStyleLbl="bgShp" presStyleIdx="3" presStyleCnt="4"/>
      <dgm:spPr>
        <a:blipFill>
          <a:blip xmlns:r="http://schemas.openxmlformats.org/officeDocument/2006/relationships" r:embed="rId4"/>
          <a:srcRect/>
          <a:stretch>
            <a:fillRect t="-36000" b="-36000"/>
          </a:stretch>
        </a:blipFill>
      </dgm:spPr>
    </dgm:pt>
    <dgm:pt modelId="{D86D2ADB-143C-4EC5-81CE-FF677A42872C}" type="pres">
      <dgm:prSet presAssocID="{83C8CD9A-D12F-4192-82E4-959342B26FD4}" presName="Parent" presStyleLbl="node0" presStyleIdx="3" presStyleCnt="4">
        <dgm:presLayoutVars>
          <dgm:bulletEnabled val="1"/>
        </dgm:presLayoutVars>
      </dgm:prSet>
      <dgm:spPr/>
    </dgm:pt>
  </dgm:ptLst>
  <dgm:cxnLst>
    <dgm:cxn modelId="{47AEC908-5444-40F1-B366-C5A5DA637DAF}" type="presOf" srcId="{D947939D-3D2E-4E1D-87BD-AD91B6F82414}" destId="{68783B5A-C8E3-40F7-BB20-A48989A3944C}" srcOrd="0" destOrd="0" presId="urn:microsoft.com/office/officeart/2008/layout/BendingPictureCaption"/>
    <dgm:cxn modelId="{CA554611-C808-4075-B896-52F9AC1FD5E9}" srcId="{97BBC837-952D-43EB-87A9-808E73FD8FF9}" destId="{D947939D-3D2E-4E1D-87BD-AD91B6F82414}" srcOrd="0" destOrd="0" parTransId="{C1153BA5-6E15-4FF0-BDD5-FB14B52A4B21}" sibTransId="{743918DD-D992-4201-8879-1CA146066A04}"/>
    <dgm:cxn modelId="{1723A316-A9EC-4F77-8F09-3156ADAB51F8}" srcId="{97BBC837-952D-43EB-87A9-808E73FD8FF9}" destId="{BE7F4CD3-7A4A-41CA-9985-E4C56A6BAC48}" srcOrd="1" destOrd="0" parTransId="{87B2271C-B9B3-472C-8A43-079835850700}" sibTransId="{AF5B6170-61D1-49D9-A2E8-858575CF3081}"/>
    <dgm:cxn modelId="{95335F1A-17A0-4C38-8960-FACD06446199}" srcId="{97BBC837-952D-43EB-87A9-808E73FD8FF9}" destId="{83C8CD9A-D12F-4192-82E4-959342B26FD4}" srcOrd="3" destOrd="0" parTransId="{EB7B57C9-F3C3-479D-A3CD-3E8853C74FB3}" sibTransId="{AB442C8A-96C9-446D-A42E-64F202D8ECE9}"/>
    <dgm:cxn modelId="{8E251C31-7A3B-4797-9C88-DB5AD7201E36}" srcId="{97BBC837-952D-43EB-87A9-808E73FD8FF9}" destId="{ADB66945-9041-47C3-9A10-3CDD1D336221}" srcOrd="2" destOrd="0" parTransId="{C58E9938-4851-417F-8FB1-3CDB93B035B2}" sibTransId="{E08EA0DE-F1A7-445D-9009-4234177E46CE}"/>
    <dgm:cxn modelId="{BB31B041-E2FA-421B-B3C9-4F2531935C2A}" type="presOf" srcId="{83C8CD9A-D12F-4192-82E4-959342B26FD4}" destId="{D86D2ADB-143C-4EC5-81CE-FF677A42872C}" srcOrd="0" destOrd="0" presId="urn:microsoft.com/office/officeart/2008/layout/BendingPictureCaption"/>
    <dgm:cxn modelId="{8471B54B-CDC8-4E01-B914-CB309A3AE0DB}" type="presOf" srcId="{BE7F4CD3-7A4A-41CA-9985-E4C56A6BAC48}" destId="{7131A3E1-1A6B-423C-9CD0-1B0A5B2CC67B}" srcOrd="0" destOrd="0" presId="urn:microsoft.com/office/officeart/2008/layout/BendingPictureCaption"/>
    <dgm:cxn modelId="{9F11CA7B-A515-4069-9E3F-FBC4CB219C11}" type="presOf" srcId="{97BBC837-952D-43EB-87A9-808E73FD8FF9}" destId="{B4C8A4F9-F64D-4157-A272-A1D405234C51}" srcOrd="0" destOrd="0" presId="urn:microsoft.com/office/officeart/2008/layout/BendingPictureCaption"/>
    <dgm:cxn modelId="{4E02BDDA-8EC9-4E8D-AC23-C8DFAC983618}" type="presOf" srcId="{ADB66945-9041-47C3-9A10-3CDD1D336221}" destId="{A3D5CA49-2EDC-4A26-B817-D23F4D38B56C}" srcOrd="0" destOrd="0" presId="urn:microsoft.com/office/officeart/2008/layout/BendingPictureCaption"/>
    <dgm:cxn modelId="{C19D59E9-1894-42B4-9F27-005CB557397B}" type="presParOf" srcId="{B4C8A4F9-F64D-4157-A272-A1D405234C51}" destId="{1FC1C102-5767-4384-8364-F95C6AC5A25A}" srcOrd="0" destOrd="0" presId="urn:microsoft.com/office/officeart/2008/layout/BendingPictureCaption"/>
    <dgm:cxn modelId="{DF99CE45-829E-417C-B90C-A64290313C52}" type="presParOf" srcId="{1FC1C102-5767-4384-8364-F95C6AC5A25A}" destId="{56A9B9C1-D50E-4F3F-B215-B2759A6CB579}" srcOrd="0" destOrd="0" presId="urn:microsoft.com/office/officeart/2008/layout/BendingPictureCaption"/>
    <dgm:cxn modelId="{B2AB4688-B6D0-4A50-86A5-EF4E3871E5CA}" type="presParOf" srcId="{1FC1C102-5767-4384-8364-F95C6AC5A25A}" destId="{68783B5A-C8E3-40F7-BB20-A48989A3944C}" srcOrd="1" destOrd="0" presId="urn:microsoft.com/office/officeart/2008/layout/BendingPictureCaption"/>
    <dgm:cxn modelId="{051CACCF-24DE-4FE2-86F7-DAED15A25C6A}" type="presParOf" srcId="{B4C8A4F9-F64D-4157-A272-A1D405234C51}" destId="{1E34E6AA-22F8-4C70-9202-54A8160FE0F2}" srcOrd="1" destOrd="0" presId="urn:microsoft.com/office/officeart/2008/layout/BendingPictureCaption"/>
    <dgm:cxn modelId="{B9AFD04F-030A-4737-983F-53A4D4220F21}" type="presParOf" srcId="{B4C8A4F9-F64D-4157-A272-A1D405234C51}" destId="{E8F73A75-BC86-425B-B40E-E67DA1C5FECB}" srcOrd="2" destOrd="0" presId="urn:microsoft.com/office/officeart/2008/layout/BendingPictureCaption"/>
    <dgm:cxn modelId="{E8812D9A-DFD1-4CC1-8D45-5C3E5767D2DF}" type="presParOf" srcId="{E8F73A75-BC86-425B-B40E-E67DA1C5FECB}" destId="{3B252B59-8C5F-45FC-8315-077197AE902D}" srcOrd="0" destOrd="0" presId="urn:microsoft.com/office/officeart/2008/layout/BendingPictureCaption"/>
    <dgm:cxn modelId="{B19975F8-A504-4A46-9240-15A06634273B}" type="presParOf" srcId="{E8F73A75-BC86-425B-B40E-E67DA1C5FECB}" destId="{7131A3E1-1A6B-423C-9CD0-1B0A5B2CC67B}" srcOrd="1" destOrd="0" presId="urn:microsoft.com/office/officeart/2008/layout/BendingPictureCaption"/>
    <dgm:cxn modelId="{88092C06-F50E-41B1-AF70-1344D0637170}" type="presParOf" srcId="{B4C8A4F9-F64D-4157-A272-A1D405234C51}" destId="{2765D19D-A21E-4C08-A7F3-AAD5E8F82C43}" srcOrd="3" destOrd="0" presId="urn:microsoft.com/office/officeart/2008/layout/BendingPictureCaption"/>
    <dgm:cxn modelId="{34B74998-622A-4B57-AE6B-7C118832B044}" type="presParOf" srcId="{B4C8A4F9-F64D-4157-A272-A1D405234C51}" destId="{67992F3C-A677-4114-AE38-E9309C11E185}" srcOrd="4" destOrd="0" presId="urn:microsoft.com/office/officeart/2008/layout/BendingPictureCaption"/>
    <dgm:cxn modelId="{8B1458E8-CDD3-40DA-A655-35C2871C744F}" type="presParOf" srcId="{67992F3C-A677-4114-AE38-E9309C11E185}" destId="{5E77DB8A-C017-4C21-8731-063F460C87B3}" srcOrd="0" destOrd="0" presId="urn:microsoft.com/office/officeart/2008/layout/BendingPictureCaption"/>
    <dgm:cxn modelId="{2C2AB4BF-64CA-4609-BD99-40AD440A9129}" type="presParOf" srcId="{67992F3C-A677-4114-AE38-E9309C11E185}" destId="{A3D5CA49-2EDC-4A26-B817-D23F4D38B56C}" srcOrd="1" destOrd="0" presId="urn:microsoft.com/office/officeart/2008/layout/BendingPictureCaption"/>
    <dgm:cxn modelId="{AE7DE5D8-E6F6-4E21-9E70-CBCBE6DBDE39}" type="presParOf" srcId="{B4C8A4F9-F64D-4157-A272-A1D405234C51}" destId="{9AE994CF-556B-414B-A623-1199696A5A46}" srcOrd="5" destOrd="0" presId="urn:microsoft.com/office/officeart/2008/layout/BendingPictureCaption"/>
    <dgm:cxn modelId="{88EEAA64-E9E8-49C3-AB28-3251A8790450}" type="presParOf" srcId="{B4C8A4F9-F64D-4157-A272-A1D405234C51}" destId="{CACE3EED-F82D-42E2-A564-FAD6EC893FB5}" srcOrd="6" destOrd="0" presId="urn:microsoft.com/office/officeart/2008/layout/BendingPictureCaption"/>
    <dgm:cxn modelId="{A8CE1EBB-1C5E-4862-B79C-C32CF2A23733}" type="presParOf" srcId="{CACE3EED-F82D-42E2-A564-FAD6EC893FB5}" destId="{A8DCBAE6-1C5A-4050-A959-7D18AE2FC042}" srcOrd="0" destOrd="0" presId="urn:microsoft.com/office/officeart/2008/layout/BendingPictureCaption"/>
    <dgm:cxn modelId="{32C3C6B7-D032-4D73-8EF3-DD09CF2455EA}" type="presParOf" srcId="{CACE3EED-F82D-42E2-A564-FAD6EC893FB5}" destId="{D86D2ADB-143C-4EC5-81CE-FF677A42872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627365-3489-4CB1-9310-3441975F518C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837904-443D-4CA1-9C9F-160829FCC40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Consistency</a:t>
          </a:r>
          <a:endParaRPr lang="en-US"/>
        </a:p>
      </dgm:t>
    </dgm:pt>
    <dgm:pt modelId="{AE70D178-C1D3-481B-A349-434CB6AB8EC1}" type="parTrans" cxnId="{EE759F5B-1A7E-4B26-829D-69791DB34668}">
      <dgm:prSet/>
      <dgm:spPr/>
      <dgm:t>
        <a:bodyPr/>
        <a:lstStyle/>
        <a:p>
          <a:endParaRPr lang="en-US"/>
        </a:p>
      </dgm:t>
    </dgm:pt>
    <dgm:pt modelId="{E5B44E62-A568-4096-A194-FD15B08538A9}" type="sibTrans" cxnId="{EE759F5B-1A7E-4B26-829D-69791DB34668}">
      <dgm:prSet/>
      <dgm:spPr/>
      <dgm:t>
        <a:bodyPr/>
        <a:lstStyle/>
        <a:p>
          <a:endParaRPr lang="en-US"/>
        </a:p>
      </dgm:t>
    </dgm:pt>
    <dgm:pt modelId="{245B6B5D-95CB-4E9E-A6A6-AB23EC545EF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Efficiency</a:t>
          </a:r>
          <a:endParaRPr lang="en-US"/>
        </a:p>
      </dgm:t>
    </dgm:pt>
    <dgm:pt modelId="{EE018B14-1914-4470-9C0E-47B94E3EB4D2}" type="parTrans" cxnId="{E88AE7B0-96AF-4880-B1D4-49A1B6D9DF00}">
      <dgm:prSet/>
      <dgm:spPr/>
      <dgm:t>
        <a:bodyPr/>
        <a:lstStyle/>
        <a:p>
          <a:endParaRPr lang="en-US"/>
        </a:p>
      </dgm:t>
    </dgm:pt>
    <dgm:pt modelId="{4F1FE983-7B06-40C2-B26F-A0864D5B2364}" type="sibTrans" cxnId="{E88AE7B0-96AF-4880-B1D4-49A1B6D9DF00}">
      <dgm:prSet/>
      <dgm:spPr/>
      <dgm:t>
        <a:bodyPr/>
        <a:lstStyle/>
        <a:p>
          <a:endParaRPr lang="en-US"/>
        </a:p>
      </dgm:t>
    </dgm:pt>
    <dgm:pt modelId="{CA6154A3-1A9D-4054-B446-74C6C0744E4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Flexibility</a:t>
          </a:r>
          <a:endParaRPr lang="en-US"/>
        </a:p>
      </dgm:t>
    </dgm:pt>
    <dgm:pt modelId="{4E13FF4D-43ED-4FE0-B1A6-1FD94FDDAB7A}" type="parTrans" cxnId="{88C17AFC-2BD2-446C-82B0-0DB40E551332}">
      <dgm:prSet/>
      <dgm:spPr/>
      <dgm:t>
        <a:bodyPr/>
        <a:lstStyle/>
        <a:p>
          <a:endParaRPr lang="en-US"/>
        </a:p>
      </dgm:t>
    </dgm:pt>
    <dgm:pt modelId="{7E9DF527-E9F1-4323-9CBB-42AE231D449D}" type="sibTrans" cxnId="{88C17AFC-2BD2-446C-82B0-0DB40E551332}">
      <dgm:prSet/>
      <dgm:spPr/>
      <dgm:t>
        <a:bodyPr/>
        <a:lstStyle/>
        <a:p>
          <a:endParaRPr lang="en-US"/>
        </a:p>
      </dgm:t>
    </dgm:pt>
    <dgm:pt modelId="{B0C3A548-6F85-4AF8-97FA-C7213D84F16F}" type="pres">
      <dgm:prSet presAssocID="{A3627365-3489-4CB1-9310-3441975F518C}" presName="root" presStyleCnt="0">
        <dgm:presLayoutVars>
          <dgm:dir/>
          <dgm:resizeHandles val="exact"/>
        </dgm:presLayoutVars>
      </dgm:prSet>
      <dgm:spPr/>
    </dgm:pt>
    <dgm:pt modelId="{41DDEB95-E22B-4642-81FE-938FFF007A98}" type="pres">
      <dgm:prSet presAssocID="{4F837904-443D-4CA1-9C9F-160829FCC40C}" presName="compNode" presStyleCnt="0"/>
      <dgm:spPr/>
    </dgm:pt>
    <dgm:pt modelId="{EC3E236C-B68B-44B4-96C1-01B9A9A61025}" type="pres">
      <dgm:prSet presAssocID="{4F837904-443D-4CA1-9C9F-160829FCC40C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45BEA50-5270-4F68-A8E5-61F5201224A5}" type="pres">
      <dgm:prSet presAssocID="{4F837904-443D-4CA1-9C9F-160829FCC40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4C92A17-477C-4519-B4DD-DA55BD4DA3B6}" type="pres">
      <dgm:prSet presAssocID="{4F837904-443D-4CA1-9C9F-160829FCC40C}" presName="spaceRect" presStyleCnt="0"/>
      <dgm:spPr/>
    </dgm:pt>
    <dgm:pt modelId="{DE433184-4D0F-4498-84A2-F31B4B2F853E}" type="pres">
      <dgm:prSet presAssocID="{4F837904-443D-4CA1-9C9F-160829FCC40C}" presName="textRect" presStyleLbl="revTx" presStyleIdx="0" presStyleCnt="3">
        <dgm:presLayoutVars>
          <dgm:chMax val="1"/>
          <dgm:chPref val="1"/>
        </dgm:presLayoutVars>
      </dgm:prSet>
      <dgm:spPr/>
    </dgm:pt>
    <dgm:pt modelId="{BB4BB0B5-85A5-4F3E-8964-E8215C72F6FA}" type="pres">
      <dgm:prSet presAssocID="{E5B44E62-A568-4096-A194-FD15B08538A9}" presName="sibTrans" presStyleCnt="0"/>
      <dgm:spPr/>
    </dgm:pt>
    <dgm:pt modelId="{57AE90B5-7469-4126-A070-422382D8D4A7}" type="pres">
      <dgm:prSet presAssocID="{245B6B5D-95CB-4E9E-A6A6-AB23EC545EF6}" presName="compNode" presStyleCnt="0"/>
      <dgm:spPr/>
    </dgm:pt>
    <dgm:pt modelId="{6F475503-EF1F-4EE6-9292-70BCF362FFC2}" type="pres">
      <dgm:prSet presAssocID="{245B6B5D-95CB-4E9E-A6A6-AB23EC545EF6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8DFFE87-FA2F-4A06-909C-86E02B33F618}" type="pres">
      <dgm:prSet presAssocID="{245B6B5D-95CB-4E9E-A6A6-AB23EC545E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EF32F9D-AAEF-4FF2-B3A9-FA2325197BA0}" type="pres">
      <dgm:prSet presAssocID="{245B6B5D-95CB-4E9E-A6A6-AB23EC545EF6}" presName="spaceRect" presStyleCnt="0"/>
      <dgm:spPr/>
    </dgm:pt>
    <dgm:pt modelId="{DE8F917D-0DC3-4408-9074-63880999A5CC}" type="pres">
      <dgm:prSet presAssocID="{245B6B5D-95CB-4E9E-A6A6-AB23EC545EF6}" presName="textRect" presStyleLbl="revTx" presStyleIdx="1" presStyleCnt="3">
        <dgm:presLayoutVars>
          <dgm:chMax val="1"/>
          <dgm:chPref val="1"/>
        </dgm:presLayoutVars>
      </dgm:prSet>
      <dgm:spPr/>
    </dgm:pt>
    <dgm:pt modelId="{09E68D66-6563-4A72-8CBF-88B92E2E31A1}" type="pres">
      <dgm:prSet presAssocID="{4F1FE983-7B06-40C2-B26F-A0864D5B2364}" presName="sibTrans" presStyleCnt="0"/>
      <dgm:spPr/>
    </dgm:pt>
    <dgm:pt modelId="{057A3F9E-A147-42D2-8929-836725AC6357}" type="pres">
      <dgm:prSet presAssocID="{CA6154A3-1A9D-4054-B446-74C6C0744E47}" presName="compNode" presStyleCnt="0"/>
      <dgm:spPr/>
    </dgm:pt>
    <dgm:pt modelId="{0752F073-32F3-4552-A89B-7777E9AC1A14}" type="pres">
      <dgm:prSet presAssocID="{CA6154A3-1A9D-4054-B446-74C6C0744E4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DED0FD8-C2E8-451C-A484-055AF5D454F9}" type="pres">
      <dgm:prSet presAssocID="{CA6154A3-1A9D-4054-B446-74C6C0744E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DDDC1833-5324-4282-A9F7-79294B233F90}" type="pres">
      <dgm:prSet presAssocID="{CA6154A3-1A9D-4054-B446-74C6C0744E47}" presName="spaceRect" presStyleCnt="0"/>
      <dgm:spPr/>
    </dgm:pt>
    <dgm:pt modelId="{A00279B5-A5FF-482E-A405-6DC6938BD0A0}" type="pres">
      <dgm:prSet presAssocID="{CA6154A3-1A9D-4054-B446-74C6C0744E4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E759F5B-1A7E-4B26-829D-69791DB34668}" srcId="{A3627365-3489-4CB1-9310-3441975F518C}" destId="{4F837904-443D-4CA1-9C9F-160829FCC40C}" srcOrd="0" destOrd="0" parTransId="{AE70D178-C1D3-481B-A349-434CB6AB8EC1}" sibTransId="{E5B44E62-A568-4096-A194-FD15B08538A9}"/>
    <dgm:cxn modelId="{60A4E59E-F10F-4561-8982-72BF17AE0E8E}" type="presOf" srcId="{CA6154A3-1A9D-4054-B446-74C6C0744E47}" destId="{A00279B5-A5FF-482E-A405-6DC6938BD0A0}" srcOrd="0" destOrd="0" presId="urn:microsoft.com/office/officeart/2018/5/layout/IconLeafLabelList"/>
    <dgm:cxn modelId="{E88AE7B0-96AF-4880-B1D4-49A1B6D9DF00}" srcId="{A3627365-3489-4CB1-9310-3441975F518C}" destId="{245B6B5D-95CB-4E9E-A6A6-AB23EC545EF6}" srcOrd="1" destOrd="0" parTransId="{EE018B14-1914-4470-9C0E-47B94E3EB4D2}" sibTransId="{4F1FE983-7B06-40C2-B26F-A0864D5B2364}"/>
    <dgm:cxn modelId="{7E944ABA-666D-4310-A4AB-B8CD517E563A}" type="presOf" srcId="{A3627365-3489-4CB1-9310-3441975F518C}" destId="{B0C3A548-6F85-4AF8-97FA-C7213D84F16F}" srcOrd="0" destOrd="0" presId="urn:microsoft.com/office/officeart/2018/5/layout/IconLeafLabelList"/>
    <dgm:cxn modelId="{8ABE96E2-00EF-4F74-A4AC-5A02D8DA1F5C}" type="presOf" srcId="{245B6B5D-95CB-4E9E-A6A6-AB23EC545EF6}" destId="{DE8F917D-0DC3-4408-9074-63880999A5CC}" srcOrd="0" destOrd="0" presId="urn:microsoft.com/office/officeart/2018/5/layout/IconLeafLabelList"/>
    <dgm:cxn modelId="{B59897EA-599B-4DA1-9612-B0D159910C67}" type="presOf" srcId="{4F837904-443D-4CA1-9C9F-160829FCC40C}" destId="{DE433184-4D0F-4498-84A2-F31B4B2F853E}" srcOrd="0" destOrd="0" presId="urn:microsoft.com/office/officeart/2018/5/layout/IconLeafLabelList"/>
    <dgm:cxn modelId="{88C17AFC-2BD2-446C-82B0-0DB40E551332}" srcId="{A3627365-3489-4CB1-9310-3441975F518C}" destId="{CA6154A3-1A9D-4054-B446-74C6C0744E47}" srcOrd="2" destOrd="0" parTransId="{4E13FF4D-43ED-4FE0-B1A6-1FD94FDDAB7A}" sibTransId="{7E9DF527-E9F1-4323-9CBB-42AE231D449D}"/>
    <dgm:cxn modelId="{E20F5344-196C-444B-B7C4-184A5F5E8C60}" type="presParOf" srcId="{B0C3A548-6F85-4AF8-97FA-C7213D84F16F}" destId="{41DDEB95-E22B-4642-81FE-938FFF007A98}" srcOrd="0" destOrd="0" presId="urn:microsoft.com/office/officeart/2018/5/layout/IconLeafLabelList"/>
    <dgm:cxn modelId="{2F0C1126-AF6E-421E-B2F1-181744DEF12D}" type="presParOf" srcId="{41DDEB95-E22B-4642-81FE-938FFF007A98}" destId="{EC3E236C-B68B-44B4-96C1-01B9A9A61025}" srcOrd="0" destOrd="0" presId="urn:microsoft.com/office/officeart/2018/5/layout/IconLeafLabelList"/>
    <dgm:cxn modelId="{698481EC-4CC4-4338-8ACD-9CD744A1336B}" type="presParOf" srcId="{41DDEB95-E22B-4642-81FE-938FFF007A98}" destId="{845BEA50-5270-4F68-A8E5-61F5201224A5}" srcOrd="1" destOrd="0" presId="urn:microsoft.com/office/officeart/2018/5/layout/IconLeafLabelList"/>
    <dgm:cxn modelId="{07C3B29B-B3BA-4BCA-B465-7AF19F36C612}" type="presParOf" srcId="{41DDEB95-E22B-4642-81FE-938FFF007A98}" destId="{B4C92A17-477C-4519-B4DD-DA55BD4DA3B6}" srcOrd="2" destOrd="0" presId="urn:microsoft.com/office/officeart/2018/5/layout/IconLeafLabelList"/>
    <dgm:cxn modelId="{6EDC5D72-FFD0-47D8-98CB-9FA5BAFD9B31}" type="presParOf" srcId="{41DDEB95-E22B-4642-81FE-938FFF007A98}" destId="{DE433184-4D0F-4498-84A2-F31B4B2F853E}" srcOrd="3" destOrd="0" presId="urn:microsoft.com/office/officeart/2018/5/layout/IconLeafLabelList"/>
    <dgm:cxn modelId="{ED5BC8E7-11E5-45CA-AFF1-2BDC118E30EB}" type="presParOf" srcId="{B0C3A548-6F85-4AF8-97FA-C7213D84F16F}" destId="{BB4BB0B5-85A5-4F3E-8964-E8215C72F6FA}" srcOrd="1" destOrd="0" presId="urn:microsoft.com/office/officeart/2018/5/layout/IconLeafLabelList"/>
    <dgm:cxn modelId="{C36DB296-13BB-433C-BB4B-31E2A6DAEAC4}" type="presParOf" srcId="{B0C3A548-6F85-4AF8-97FA-C7213D84F16F}" destId="{57AE90B5-7469-4126-A070-422382D8D4A7}" srcOrd="2" destOrd="0" presId="urn:microsoft.com/office/officeart/2018/5/layout/IconLeafLabelList"/>
    <dgm:cxn modelId="{D1D0B3DB-A356-440F-9771-B7F646DF2C7B}" type="presParOf" srcId="{57AE90B5-7469-4126-A070-422382D8D4A7}" destId="{6F475503-EF1F-4EE6-9292-70BCF362FFC2}" srcOrd="0" destOrd="0" presId="urn:microsoft.com/office/officeart/2018/5/layout/IconLeafLabelList"/>
    <dgm:cxn modelId="{7971B896-EA63-4D4D-9520-03B394EA2767}" type="presParOf" srcId="{57AE90B5-7469-4126-A070-422382D8D4A7}" destId="{A8DFFE87-FA2F-4A06-909C-86E02B33F618}" srcOrd="1" destOrd="0" presId="urn:microsoft.com/office/officeart/2018/5/layout/IconLeafLabelList"/>
    <dgm:cxn modelId="{F93F2917-F3B8-4A26-98C7-020379D0F08F}" type="presParOf" srcId="{57AE90B5-7469-4126-A070-422382D8D4A7}" destId="{1EF32F9D-AAEF-4FF2-B3A9-FA2325197BA0}" srcOrd="2" destOrd="0" presId="urn:microsoft.com/office/officeart/2018/5/layout/IconLeafLabelList"/>
    <dgm:cxn modelId="{C4918500-1D46-4E6D-98CF-B503FFB90D93}" type="presParOf" srcId="{57AE90B5-7469-4126-A070-422382D8D4A7}" destId="{DE8F917D-0DC3-4408-9074-63880999A5CC}" srcOrd="3" destOrd="0" presId="urn:microsoft.com/office/officeart/2018/5/layout/IconLeafLabelList"/>
    <dgm:cxn modelId="{989D4538-4D15-4070-AE9C-0F1626F6B10A}" type="presParOf" srcId="{B0C3A548-6F85-4AF8-97FA-C7213D84F16F}" destId="{09E68D66-6563-4A72-8CBF-88B92E2E31A1}" srcOrd="3" destOrd="0" presId="urn:microsoft.com/office/officeart/2018/5/layout/IconLeafLabelList"/>
    <dgm:cxn modelId="{CA745935-720A-4B13-85F2-5726BBE0D8A0}" type="presParOf" srcId="{B0C3A548-6F85-4AF8-97FA-C7213D84F16F}" destId="{057A3F9E-A147-42D2-8929-836725AC6357}" srcOrd="4" destOrd="0" presId="urn:microsoft.com/office/officeart/2018/5/layout/IconLeafLabelList"/>
    <dgm:cxn modelId="{1CC2383A-CDF8-4395-B39A-31426BF6297B}" type="presParOf" srcId="{057A3F9E-A147-42D2-8929-836725AC6357}" destId="{0752F073-32F3-4552-A89B-7777E9AC1A14}" srcOrd="0" destOrd="0" presId="urn:microsoft.com/office/officeart/2018/5/layout/IconLeafLabelList"/>
    <dgm:cxn modelId="{116315EE-DBC8-462D-B966-CC59CDCC6866}" type="presParOf" srcId="{057A3F9E-A147-42D2-8929-836725AC6357}" destId="{3DED0FD8-C2E8-451C-A484-055AF5D454F9}" srcOrd="1" destOrd="0" presId="urn:microsoft.com/office/officeart/2018/5/layout/IconLeafLabelList"/>
    <dgm:cxn modelId="{AE7CB7ED-9DFB-41A6-83DD-D47A37511B95}" type="presParOf" srcId="{057A3F9E-A147-42D2-8929-836725AC6357}" destId="{DDDC1833-5324-4282-A9F7-79294B233F90}" srcOrd="2" destOrd="0" presId="urn:microsoft.com/office/officeart/2018/5/layout/IconLeafLabelList"/>
    <dgm:cxn modelId="{077D2927-F9B9-4782-BA90-C7C5EDF83D0D}" type="presParOf" srcId="{057A3F9E-A147-42D2-8929-836725AC6357}" destId="{A00279B5-A5FF-482E-A405-6DC6938BD0A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6FF133-7BD0-4DEF-B8DD-7C6BEE23D3C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3E5327-EF0E-4072-9E9A-4F9B28C1BF48}">
      <dgm:prSet/>
      <dgm:spPr/>
      <dgm:t>
        <a:bodyPr/>
        <a:lstStyle/>
        <a:p>
          <a:r>
            <a:rPr lang="en-US" b="0" i="0"/>
            <a:t>Staging</a:t>
          </a:r>
          <a:endParaRPr lang="en-US"/>
        </a:p>
      </dgm:t>
    </dgm:pt>
    <dgm:pt modelId="{90E4159E-ED86-450B-B54C-678F23195D31}" type="parTrans" cxnId="{4519C041-F09A-4DF6-A6DA-250D723D57F8}">
      <dgm:prSet/>
      <dgm:spPr/>
      <dgm:t>
        <a:bodyPr/>
        <a:lstStyle/>
        <a:p>
          <a:endParaRPr lang="en-US"/>
        </a:p>
      </dgm:t>
    </dgm:pt>
    <dgm:pt modelId="{A866FC99-0B1D-45FD-B318-0C52FD882C90}" type="sibTrans" cxnId="{4519C041-F09A-4DF6-A6DA-250D723D57F8}">
      <dgm:prSet/>
      <dgm:spPr/>
      <dgm:t>
        <a:bodyPr/>
        <a:lstStyle/>
        <a:p>
          <a:endParaRPr lang="en-US"/>
        </a:p>
      </dgm:t>
    </dgm:pt>
    <dgm:pt modelId="{C08193EA-1DF7-43C5-9713-EFA6C44FD155}">
      <dgm:prSet/>
      <dgm:spPr/>
      <dgm:t>
        <a:bodyPr/>
        <a:lstStyle/>
        <a:p>
          <a:r>
            <a:rPr lang="en-US" b="0" i="0"/>
            <a:t>Expanded the staging process for audits within our system</a:t>
          </a:r>
          <a:endParaRPr lang="en-US"/>
        </a:p>
      </dgm:t>
    </dgm:pt>
    <dgm:pt modelId="{FB4EC209-D283-45BD-9C83-C3FE8737BE57}" type="parTrans" cxnId="{8FDAF0E6-24A5-4C06-9435-A563266E3BEE}">
      <dgm:prSet/>
      <dgm:spPr/>
      <dgm:t>
        <a:bodyPr/>
        <a:lstStyle/>
        <a:p>
          <a:endParaRPr lang="en-US"/>
        </a:p>
      </dgm:t>
    </dgm:pt>
    <dgm:pt modelId="{3F85952C-C10D-4B92-8822-E73F05C54B1E}" type="sibTrans" cxnId="{8FDAF0E6-24A5-4C06-9435-A563266E3BEE}">
      <dgm:prSet/>
      <dgm:spPr/>
      <dgm:t>
        <a:bodyPr/>
        <a:lstStyle/>
        <a:p>
          <a:endParaRPr lang="en-US"/>
        </a:p>
      </dgm:t>
    </dgm:pt>
    <dgm:pt modelId="{F582036F-7535-462E-AC52-15C9214E01A6}">
      <dgm:prSet/>
      <dgm:spPr/>
      <dgm:t>
        <a:bodyPr/>
        <a:lstStyle/>
        <a:p>
          <a:r>
            <a:rPr lang="en-US" b="0" i="0"/>
            <a:t>Stages that were previously done outside the system have been brought in </a:t>
          </a:r>
          <a:endParaRPr lang="en-US"/>
        </a:p>
      </dgm:t>
    </dgm:pt>
    <dgm:pt modelId="{8FF158F9-F8A9-4BE4-A771-70F6B49D4970}" type="parTrans" cxnId="{0D3BFFEC-5387-4C26-A5A7-180056B3D61D}">
      <dgm:prSet/>
      <dgm:spPr/>
      <dgm:t>
        <a:bodyPr/>
        <a:lstStyle/>
        <a:p>
          <a:endParaRPr lang="en-US"/>
        </a:p>
      </dgm:t>
    </dgm:pt>
    <dgm:pt modelId="{246A4DAD-F735-418E-B84D-1C15F0112AB5}" type="sibTrans" cxnId="{0D3BFFEC-5387-4C26-A5A7-180056B3D61D}">
      <dgm:prSet/>
      <dgm:spPr/>
      <dgm:t>
        <a:bodyPr/>
        <a:lstStyle/>
        <a:p>
          <a:endParaRPr lang="en-US"/>
        </a:p>
      </dgm:t>
    </dgm:pt>
    <dgm:pt modelId="{FECBE004-2095-43E5-A188-889492D59872}">
      <dgm:prSet/>
      <dgm:spPr/>
      <dgm:t>
        <a:bodyPr/>
        <a:lstStyle/>
        <a:p>
          <a:r>
            <a:rPr lang="en-US" b="0" i="0"/>
            <a:t>Interview</a:t>
          </a:r>
          <a:endParaRPr lang="en-US"/>
        </a:p>
      </dgm:t>
    </dgm:pt>
    <dgm:pt modelId="{8278ADE8-DFDE-4106-86E5-498DD134D108}" type="parTrans" cxnId="{2221F85B-E17D-43BA-8A03-FDC19001E0B3}">
      <dgm:prSet/>
      <dgm:spPr/>
      <dgm:t>
        <a:bodyPr/>
        <a:lstStyle/>
        <a:p>
          <a:endParaRPr lang="en-US"/>
        </a:p>
      </dgm:t>
    </dgm:pt>
    <dgm:pt modelId="{3E548BD6-9127-4747-8238-4176202C5643}" type="sibTrans" cxnId="{2221F85B-E17D-43BA-8A03-FDC19001E0B3}">
      <dgm:prSet/>
      <dgm:spPr/>
      <dgm:t>
        <a:bodyPr/>
        <a:lstStyle/>
        <a:p>
          <a:endParaRPr lang="en-US"/>
        </a:p>
      </dgm:t>
    </dgm:pt>
    <dgm:pt modelId="{A0A45892-3DB1-4210-B651-FFE0D0EA41A2}">
      <dgm:prSet/>
      <dgm:spPr/>
      <dgm:t>
        <a:bodyPr/>
        <a:lstStyle/>
        <a:p>
          <a:r>
            <a:rPr lang="en-US" b="0" i="0"/>
            <a:t>Converted the interview from paper to digital</a:t>
          </a:r>
          <a:endParaRPr lang="en-US"/>
        </a:p>
      </dgm:t>
    </dgm:pt>
    <dgm:pt modelId="{897D2F87-4300-49E3-A0CC-7D0711B2BAA5}" type="parTrans" cxnId="{EF8104F1-2B87-4ACE-8488-C7B2A00F1D78}">
      <dgm:prSet/>
      <dgm:spPr/>
      <dgm:t>
        <a:bodyPr/>
        <a:lstStyle/>
        <a:p>
          <a:endParaRPr lang="en-US"/>
        </a:p>
      </dgm:t>
    </dgm:pt>
    <dgm:pt modelId="{4E484B54-A7DA-457B-91BE-ACF15D05D633}" type="sibTrans" cxnId="{EF8104F1-2B87-4ACE-8488-C7B2A00F1D78}">
      <dgm:prSet/>
      <dgm:spPr/>
      <dgm:t>
        <a:bodyPr/>
        <a:lstStyle/>
        <a:p>
          <a:endParaRPr lang="en-US"/>
        </a:p>
      </dgm:t>
    </dgm:pt>
    <dgm:pt modelId="{E0D97774-04C3-4107-8AF6-E7DCFDD1818B}">
      <dgm:prSet/>
      <dgm:spPr/>
      <dgm:t>
        <a:bodyPr/>
        <a:lstStyle/>
        <a:p>
          <a:r>
            <a:rPr lang="en-US" b="0" i="0"/>
            <a:t>Required questions</a:t>
          </a:r>
          <a:endParaRPr lang="en-US"/>
        </a:p>
      </dgm:t>
    </dgm:pt>
    <dgm:pt modelId="{8B172C8D-2D8F-4CAD-92B7-2C67B1FAE8FE}" type="parTrans" cxnId="{DFCEB127-3AC9-4373-A392-046D8DF526D3}">
      <dgm:prSet/>
      <dgm:spPr/>
      <dgm:t>
        <a:bodyPr/>
        <a:lstStyle/>
        <a:p>
          <a:endParaRPr lang="en-US"/>
        </a:p>
      </dgm:t>
    </dgm:pt>
    <dgm:pt modelId="{ACE5C5D1-F030-40FC-9F5F-A732CDEFEBD7}" type="sibTrans" cxnId="{DFCEB127-3AC9-4373-A392-046D8DF526D3}">
      <dgm:prSet/>
      <dgm:spPr/>
      <dgm:t>
        <a:bodyPr/>
        <a:lstStyle/>
        <a:p>
          <a:endParaRPr lang="en-US"/>
        </a:p>
      </dgm:t>
    </dgm:pt>
    <dgm:pt modelId="{1267589E-292E-4325-ADE1-81CF9B7E099A}">
      <dgm:prSet/>
      <dgm:spPr/>
      <dgm:t>
        <a:bodyPr/>
        <a:lstStyle/>
        <a:p>
          <a:r>
            <a:rPr lang="en-US" b="0" i="0"/>
            <a:t>Toolkit</a:t>
          </a:r>
          <a:endParaRPr lang="en-US"/>
        </a:p>
      </dgm:t>
    </dgm:pt>
    <dgm:pt modelId="{F1928B5A-0647-461F-91B0-7431D25EF702}" type="parTrans" cxnId="{BF69BBAE-442B-46FF-BB89-16BC21D6B35D}">
      <dgm:prSet/>
      <dgm:spPr/>
      <dgm:t>
        <a:bodyPr/>
        <a:lstStyle/>
        <a:p>
          <a:endParaRPr lang="en-US"/>
        </a:p>
      </dgm:t>
    </dgm:pt>
    <dgm:pt modelId="{DE3E342A-8650-4C8C-ACC8-C5A9B24F6441}" type="sibTrans" cxnId="{BF69BBAE-442B-46FF-BB89-16BC21D6B35D}">
      <dgm:prSet/>
      <dgm:spPr/>
      <dgm:t>
        <a:bodyPr/>
        <a:lstStyle/>
        <a:p>
          <a:endParaRPr lang="en-US"/>
        </a:p>
      </dgm:t>
    </dgm:pt>
    <dgm:pt modelId="{8F14EC9F-955C-4C59-8AD9-13ADB3E8B550}">
      <dgm:prSet/>
      <dgm:spPr/>
      <dgm:t>
        <a:bodyPr/>
        <a:lstStyle/>
        <a:p>
          <a:r>
            <a:rPr lang="en-US" b="0" i="0"/>
            <a:t>Required line by line guidance for tax forms</a:t>
          </a:r>
          <a:endParaRPr lang="en-US"/>
        </a:p>
      </dgm:t>
    </dgm:pt>
    <dgm:pt modelId="{9FB5D120-D9A0-4824-B2B6-1DBE2D539B81}" type="parTrans" cxnId="{9E3B8C5F-4659-4AD8-A3DC-633B514E25C6}">
      <dgm:prSet/>
      <dgm:spPr/>
      <dgm:t>
        <a:bodyPr/>
        <a:lstStyle/>
        <a:p>
          <a:endParaRPr lang="en-US"/>
        </a:p>
      </dgm:t>
    </dgm:pt>
    <dgm:pt modelId="{89F5D6B6-9472-47F0-AFB1-9554D7A4251D}" type="sibTrans" cxnId="{9E3B8C5F-4659-4AD8-A3DC-633B514E25C6}">
      <dgm:prSet/>
      <dgm:spPr/>
      <dgm:t>
        <a:bodyPr/>
        <a:lstStyle/>
        <a:p>
          <a:endParaRPr lang="en-US"/>
        </a:p>
      </dgm:t>
    </dgm:pt>
    <dgm:pt modelId="{BAA6423F-9FE4-4036-AE1B-12B2BE3B249C}">
      <dgm:prSet/>
      <dgm:spPr/>
      <dgm:t>
        <a:bodyPr/>
        <a:lstStyle/>
        <a:p>
          <a:r>
            <a:rPr lang="en-US" b="0" i="0"/>
            <a:t>Assists with completing an audit</a:t>
          </a:r>
          <a:endParaRPr lang="en-US"/>
        </a:p>
      </dgm:t>
    </dgm:pt>
    <dgm:pt modelId="{44A8AF7D-901F-4DE3-BFC6-82CD8C4DF10A}" type="parTrans" cxnId="{7A7D3703-4074-460D-8E5B-AD21E4D42CA8}">
      <dgm:prSet/>
      <dgm:spPr/>
      <dgm:t>
        <a:bodyPr/>
        <a:lstStyle/>
        <a:p>
          <a:endParaRPr lang="en-US"/>
        </a:p>
      </dgm:t>
    </dgm:pt>
    <dgm:pt modelId="{886B48E0-4ED8-43C7-824E-A058A7B56F77}" type="sibTrans" cxnId="{7A7D3703-4074-460D-8E5B-AD21E4D42CA8}">
      <dgm:prSet/>
      <dgm:spPr/>
      <dgm:t>
        <a:bodyPr/>
        <a:lstStyle/>
        <a:p>
          <a:endParaRPr lang="en-US"/>
        </a:p>
      </dgm:t>
    </dgm:pt>
    <dgm:pt modelId="{D5A5AC5C-637F-4413-8722-AFF8A41ECBE3}">
      <dgm:prSet/>
      <dgm:spPr/>
      <dgm:t>
        <a:bodyPr/>
        <a:lstStyle/>
        <a:p>
          <a:r>
            <a:rPr lang="en-US" b="0" i="0"/>
            <a:t>Specific to each industry or schedule</a:t>
          </a:r>
          <a:endParaRPr lang="en-US"/>
        </a:p>
      </dgm:t>
    </dgm:pt>
    <dgm:pt modelId="{704A05AC-E358-48B6-9402-C7A10A1D9E87}" type="parTrans" cxnId="{DFE02FBE-D4F0-47AB-B033-5C8FA3D93147}">
      <dgm:prSet/>
      <dgm:spPr/>
      <dgm:t>
        <a:bodyPr/>
        <a:lstStyle/>
        <a:p>
          <a:endParaRPr lang="en-US"/>
        </a:p>
      </dgm:t>
    </dgm:pt>
    <dgm:pt modelId="{9E0E1E84-0EB2-4C3C-BD03-15BC16715BA8}" type="sibTrans" cxnId="{DFE02FBE-D4F0-47AB-B033-5C8FA3D93147}">
      <dgm:prSet/>
      <dgm:spPr/>
      <dgm:t>
        <a:bodyPr/>
        <a:lstStyle/>
        <a:p>
          <a:endParaRPr lang="en-US"/>
        </a:p>
      </dgm:t>
    </dgm:pt>
    <dgm:pt modelId="{03C9BEA1-5B09-41FE-85F8-773908FBAD85}">
      <dgm:prSet/>
      <dgm:spPr/>
      <dgm:t>
        <a:bodyPr/>
        <a:lstStyle/>
        <a:p>
          <a:r>
            <a:rPr lang="en-US" b="0" i="0"/>
            <a:t>Context Help</a:t>
          </a:r>
          <a:endParaRPr lang="en-US"/>
        </a:p>
      </dgm:t>
    </dgm:pt>
    <dgm:pt modelId="{EB773516-843F-453E-BE2B-37B069C631C7}" type="parTrans" cxnId="{4A8140B6-D12C-49EB-AB46-D1857D68CCEC}">
      <dgm:prSet/>
      <dgm:spPr/>
      <dgm:t>
        <a:bodyPr/>
        <a:lstStyle/>
        <a:p>
          <a:endParaRPr lang="en-US"/>
        </a:p>
      </dgm:t>
    </dgm:pt>
    <dgm:pt modelId="{31D1F920-B78D-4D71-8D8A-C522F6E3B637}" type="sibTrans" cxnId="{4A8140B6-D12C-49EB-AB46-D1857D68CCEC}">
      <dgm:prSet/>
      <dgm:spPr/>
      <dgm:t>
        <a:bodyPr/>
        <a:lstStyle/>
        <a:p>
          <a:endParaRPr lang="en-US"/>
        </a:p>
      </dgm:t>
    </dgm:pt>
    <dgm:pt modelId="{8ABB6BA9-F2BA-403C-9EEF-A5893D59C774}">
      <dgm:prSet/>
      <dgm:spPr/>
      <dgm:t>
        <a:bodyPr/>
        <a:lstStyle/>
        <a:p>
          <a:r>
            <a:rPr lang="en-US" b="0" i="0"/>
            <a:t>Relevant help articles that are easy to access</a:t>
          </a:r>
          <a:endParaRPr lang="en-US"/>
        </a:p>
      </dgm:t>
    </dgm:pt>
    <dgm:pt modelId="{061409C8-212D-4431-B4FC-B40381220BE0}" type="parTrans" cxnId="{FCDC7016-CCE9-458E-A01A-C2D1789E4C73}">
      <dgm:prSet/>
      <dgm:spPr/>
      <dgm:t>
        <a:bodyPr/>
        <a:lstStyle/>
        <a:p>
          <a:endParaRPr lang="en-US"/>
        </a:p>
      </dgm:t>
    </dgm:pt>
    <dgm:pt modelId="{D6576848-9311-4BFE-8174-34820ACDA24B}" type="sibTrans" cxnId="{FCDC7016-CCE9-458E-A01A-C2D1789E4C73}">
      <dgm:prSet/>
      <dgm:spPr/>
      <dgm:t>
        <a:bodyPr/>
        <a:lstStyle/>
        <a:p>
          <a:endParaRPr lang="en-US"/>
        </a:p>
      </dgm:t>
    </dgm:pt>
    <dgm:pt modelId="{28389D68-B788-4CD6-9768-EC5DA0C626E4}" type="pres">
      <dgm:prSet presAssocID="{246FF133-7BD0-4DEF-B8DD-7C6BEE23D3CB}" presName="linear" presStyleCnt="0">
        <dgm:presLayoutVars>
          <dgm:dir/>
          <dgm:animLvl val="lvl"/>
          <dgm:resizeHandles val="exact"/>
        </dgm:presLayoutVars>
      </dgm:prSet>
      <dgm:spPr/>
    </dgm:pt>
    <dgm:pt modelId="{86993434-3684-4575-91D6-3936630662F6}" type="pres">
      <dgm:prSet presAssocID="{3A3E5327-EF0E-4072-9E9A-4F9B28C1BF48}" presName="parentLin" presStyleCnt="0"/>
      <dgm:spPr/>
    </dgm:pt>
    <dgm:pt modelId="{5F927AAC-5407-4D9E-BED4-88585F2DDC9E}" type="pres">
      <dgm:prSet presAssocID="{3A3E5327-EF0E-4072-9E9A-4F9B28C1BF48}" presName="parentLeftMargin" presStyleLbl="node1" presStyleIdx="0" presStyleCnt="4"/>
      <dgm:spPr/>
    </dgm:pt>
    <dgm:pt modelId="{CC86EA6A-1152-43F3-BDD0-197CC39D328E}" type="pres">
      <dgm:prSet presAssocID="{3A3E5327-EF0E-4072-9E9A-4F9B28C1BF4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977D55-770C-4511-A7DA-90B4460B9B52}" type="pres">
      <dgm:prSet presAssocID="{3A3E5327-EF0E-4072-9E9A-4F9B28C1BF48}" presName="negativeSpace" presStyleCnt="0"/>
      <dgm:spPr/>
    </dgm:pt>
    <dgm:pt modelId="{C284C279-2372-419E-A216-9251904E5FDA}" type="pres">
      <dgm:prSet presAssocID="{3A3E5327-EF0E-4072-9E9A-4F9B28C1BF48}" presName="childText" presStyleLbl="conFgAcc1" presStyleIdx="0" presStyleCnt="4">
        <dgm:presLayoutVars>
          <dgm:bulletEnabled val="1"/>
        </dgm:presLayoutVars>
      </dgm:prSet>
      <dgm:spPr/>
    </dgm:pt>
    <dgm:pt modelId="{B9D29E17-AE40-4E85-B5D9-8447943F9A14}" type="pres">
      <dgm:prSet presAssocID="{A866FC99-0B1D-45FD-B318-0C52FD882C90}" presName="spaceBetweenRectangles" presStyleCnt="0"/>
      <dgm:spPr/>
    </dgm:pt>
    <dgm:pt modelId="{22D56F30-5596-4D61-A179-6C3B92A508ED}" type="pres">
      <dgm:prSet presAssocID="{FECBE004-2095-43E5-A188-889492D59872}" presName="parentLin" presStyleCnt="0"/>
      <dgm:spPr/>
    </dgm:pt>
    <dgm:pt modelId="{2675AF97-541A-4E42-8C17-E08EEB413DEE}" type="pres">
      <dgm:prSet presAssocID="{FECBE004-2095-43E5-A188-889492D59872}" presName="parentLeftMargin" presStyleLbl="node1" presStyleIdx="0" presStyleCnt="4"/>
      <dgm:spPr/>
    </dgm:pt>
    <dgm:pt modelId="{F0E96EF0-88AA-4368-8655-58835451927C}" type="pres">
      <dgm:prSet presAssocID="{FECBE004-2095-43E5-A188-889492D598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C36A56-F109-470A-AD71-732CFD246F75}" type="pres">
      <dgm:prSet presAssocID="{FECBE004-2095-43E5-A188-889492D59872}" presName="negativeSpace" presStyleCnt="0"/>
      <dgm:spPr/>
    </dgm:pt>
    <dgm:pt modelId="{15F40BBB-BF3B-4DC5-A79C-125BE639B6AD}" type="pres">
      <dgm:prSet presAssocID="{FECBE004-2095-43E5-A188-889492D59872}" presName="childText" presStyleLbl="conFgAcc1" presStyleIdx="1" presStyleCnt="4">
        <dgm:presLayoutVars>
          <dgm:bulletEnabled val="1"/>
        </dgm:presLayoutVars>
      </dgm:prSet>
      <dgm:spPr/>
    </dgm:pt>
    <dgm:pt modelId="{CF29A800-0D82-4551-90D5-C3B11FC0655E}" type="pres">
      <dgm:prSet presAssocID="{3E548BD6-9127-4747-8238-4176202C5643}" presName="spaceBetweenRectangles" presStyleCnt="0"/>
      <dgm:spPr/>
    </dgm:pt>
    <dgm:pt modelId="{1A2CBAF9-E2FB-42BF-B895-8DA63CA81D53}" type="pres">
      <dgm:prSet presAssocID="{1267589E-292E-4325-ADE1-81CF9B7E099A}" presName="parentLin" presStyleCnt="0"/>
      <dgm:spPr/>
    </dgm:pt>
    <dgm:pt modelId="{BF9CDAE4-AA33-47B8-8147-95F2EA24D6C3}" type="pres">
      <dgm:prSet presAssocID="{1267589E-292E-4325-ADE1-81CF9B7E099A}" presName="parentLeftMargin" presStyleLbl="node1" presStyleIdx="1" presStyleCnt="4"/>
      <dgm:spPr/>
    </dgm:pt>
    <dgm:pt modelId="{293F1811-118C-4A86-9240-11C61EB25315}" type="pres">
      <dgm:prSet presAssocID="{1267589E-292E-4325-ADE1-81CF9B7E099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379C62-B499-4414-9BCB-1E3845228C25}" type="pres">
      <dgm:prSet presAssocID="{1267589E-292E-4325-ADE1-81CF9B7E099A}" presName="negativeSpace" presStyleCnt="0"/>
      <dgm:spPr/>
    </dgm:pt>
    <dgm:pt modelId="{95E03D7A-32FA-4459-86AD-1ACE92940067}" type="pres">
      <dgm:prSet presAssocID="{1267589E-292E-4325-ADE1-81CF9B7E099A}" presName="childText" presStyleLbl="conFgAcc1" presStyleIdx="2" presStyleCnt="4">
        <dgm:presLayoutVars>
          <dgm:bulletEnabled val="1"/>
        </dgm:presLayoutVars>
      </dgm:prSet>
      <dgm:spPr/>
    </dgm:pt>
    <dgm:pt modelId="{3D9AB85D-3521-4F82-9FD7-21808D1371E6}" type="pres">
      <dgm:prSet presAssocID="{DE3E342A-8650-4C8C-ACC8-C5A9B24F6441}" presName="spaceBetweenRectangles" presStyleCnt="0"/>
      <dgm:spPr/>
    </dgm:pt>
    <dgm:pt modelId="{90F36ACB-A87E-4654-87B3-904648C38624}" type="pres">
      <dgm:prSet presAssocID="{03C9BEA1-5B09-41FE-85F8-773908FBAD85}" presName="parentLin" presStyleCnt="0"/>
      <dgm:spPr/>
    </dgm:pt>
    <dgm:pt modelId="{D8BC3D99-6B6C-4735-A3F7-CEA1051F9571}" type="pres">
      <dgm:prSet presAssocID="{03C9BEA1-5B09-41FE-85F8-773908FBAD85}" presName="parentLeftMargin" presStyleLbl="node1" presStyleIdx="2" presStyleCnt="4"/>
      <dgm:spPr/>
    </dgm:pt>
    <dgm:pt modelId="{A209F0CD-A0B5-42B3-A5D0-86744636B8B8}" type="pres">
      <dgm:prSet presAssocID="{03C9BEA1-5B09-41FE-85F8-773908FBAD8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D1BD371-F946-48BC-BB0F-CFD91181F06B}" type="pres">
      <dgm:prSet presAssocID="{03C9BEA1-5B09-41FE-85F8-773908FBAD85}" presName="negativeSpace" presStyleCnt="0"/>
      <dgm:spPr/>
    </dgm:pt>
    <dgm:pt modelId="{3681030D-65AA-4CD0-A57B-A73385FBB4CB}" type="pres">
      <dgm:prSet presAssocID="{03C9BEA1-5B09-41FE-85F8-773908FBAD8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7D3703-4074-460D-8E5B-AD21E4D42CA8}" srcId="{1267589E-292E-4325-ADE1-81CF9B7E099A}" destId="{BAA6423F-9FE4-4036-AE1B-12B2BE3B249C}" srcOrd="1" destOrd="0" parTransId="{44A8AF7D-901F-4DE3-BFC6-82CD8C4DF10A}" sibTransId="{886B48E0-4ED8-43C7-824E-A058A7B56F77}"/>
    <dgm:cxn modelId="{FCDC7016-CCE9-458E-A01A-C2D1789E4C73}" srcId="{03C9BEA1-5B09-41FE-85F8-773908FBAD85}" destId="{8ABB6BA9-F2BA-403C-9EEF-A5893D59C774}" srcOrd="0" destOrd="0" parTransId="{061409C8-212D-4431-B4FC-B40381220BE0}" sibTransId="{D6576848-9311-4BFE-8174-34820ACDA24B}"/>
    <dgm:cxn modelId="{D9EA2218-B049-4157-B075-9BD5F24C2CD1}" type="presOf" srcId="{A0A45892-3DB1-4210-B651-FFE0D0EA41A2}" destId="{15F40BBB-BF3B-4DC5-A79C-125BE639B6AD}" srcOrd="0" destOrd="0" presId="urn:microsoft.com/office/officeart/2005/8/layout/list1"/>
    <dgm:cxn modelId="{6C8B6F1F-6108-448D-AF41-D74EAD2046BD}" type="presOf" srcId="{1267589E-292E-4325-ADE1-81CF9B7E099A}" destId="{293F1811-118C-4A86-9240-11C61EB25315}" srcOrd="1" destOrd="0" presId="urn:microsoft.com/office/officeart/2005/8/layout/list1"/>
    <dgm:cxn modelId="{DFCEB127-3AC9-4373-A392-046D8DF526D3}" srcId="{FECBE004-2095-43E5-A188-889492D59872}" destId="{E0D97774-04C3-4107-8AF6-E7DCFDD1818B}" srcOrd="1" destOrd="0" parTransId="{8B172C8D-2D8F-4CAD-92B7-2C67B1FAE8FE}" sibTransId="{ACE5C5D1-F030-40FC-9F5F-A732CDEFEBD7}"/>
    <dgm:cxn modelId="{30855D31-862E-4801-8E30-D9CA71FF1E0A}" type="presOf" srcId="{E0D97774-04C3-4107-8AF6-E7DCFDD1818B}" destId="{15F40BBB-BF3B-4DC5-A79C-125BE639B6AD}" srcOrd="0" destOrd="1" presId="urn:microsoft.com/office/officeart/2005/8/layout/list1"/>
    <dgm:cxn modelId="{97E82C36-DD7C-437F-A175-549C646D7309}" type="presOf" srcId="{F582036F-7535-462E-AC52-15C9214E01A6}" destId="{C284C279-2372-419E-A216-9251904E5FDA}" srcOrd="0" destOrd="1" presId="urn:microsoft.com/office/officeart/2005/8/layout/list1"/>
    <dgm:cxn modelId="{2221F85B-E17D-43BA-8A03-FDC19001E0B3}" srcId="{246FF133-7BD0-4DEF-B8DD-7C6BEE23D3CB}" destId="{FECBE004-2095-43E5-A188-889492D59872}" srcOrd="1" destOrd="0" parTransId="{8278ADE8-DFDE-4106-86E5-498DD134D108}" sibTransId="{3E548BD6-9127-4747-8238-4176202C5643}"/>
    <dgm:cxn modelId="{9E3B8C5F-4659-4AD8-A3DC-633B514E25C6}" srcId="{1267589E-292E-4325-ADE1-81CF9B7E099A}" destId="{8F14EC9F-955C-4C59-8AD9-13ADB3E8B550}" srcOrd="0" destOrd="0" parTransId="{9FB5D120-D9A0-4824-B2B6-1DBE2D539B81}" sibTransId="{89F5D6B6-9472-47F0-AFB1-9554D7A4251D}"/>
    <dgm:cxn modelId="{4519C041-F09A-4DF6-A6DA-250D723D57F8}" srcId="{246FF133-7BD0-4DEF-B8DD-7C6BEE23D3CB}" destId="{3A3E5327-EF0E-4072-9E9A-4F9B28C1BF48}" srcOrd="0" destOrd="0" parTransId="{90E4159E-ED86-450B-B54C-678F23195D31}" sibTransId="{A866FC99-0B1D-45FD-B318-0C52FD882C90}"/>
    <dgm:cxn modelId="{D56ED645-36F7-4B81-9877-2AC86B33971C}" type="presOf" srcId="{FECBE004-2095-43E5-A188-889492D59872}" destId="{2675AF97-541A-4E42-8C17-E08EEB413DEE}" srcOrd="0" destOrd="0" presId="urn:microsoft.com/office/officeart/2005/8/layout/list1"/>
    <dgm:cxn modelId="{BFF33B49-27C8-4FAA-801D-9BB8072ABAB3}" type="presOf" srcId="{D5A5AC5C-637F-4413-8722-AFF8A41ECBE3}" destId="{95E03D7A-32FA-4459-86AD-1ACE92940067}" srcOrd="0" destOrd="2" presId="urn:microsoft.com/office/officeart/2005/8/layout/list1"/>
    <dgm:cxn modelId="{058C8552-939B-4C7C-A125-DC321A91C953}" type="presOf" srcId="{03C9BEA1-5B09-41FE-85F8-773908FBAD85}" destId="{A209F0CD-A0B5-42B3-A5D0-86744636B8B8}" srcOrd="1" destOrd="0" presId="urn:microsoft.com/office/officeart/2005/8/layout/list1"/>
    <dgm:cxn modelId="{44FA6D55-3A35-413A-8379-C231387344A6}" type="presOf" srcId="{8ABB6BA9-F2BA-403C-9EEF-A5893D59C774}" destId="{3681030D-65AA-4CD0-A57B-A73385FBB4CB}" srcOrd="0" destOrd="0" presId="urn:microsoft.com/office/officeart/2005/8/layout/list1"/>
    <dgm:cxn modelId="{C062DB7D-A962-446B-82DD-31E4477019E9}" type="presOf" srcId="{3A3E5327-EF0E-4072-9E9A-4F9B28C1BF48}" destId="{CC86EA6A-1152-43F3-BDD0-197CC39D328E}" srcOrd="1" destOrd="0" presId="urn:microsoft.com/office/officeart/2005/8/layout/list1"/>
    <dgm:cxn modelId="{E728CC93-3D93-44D5-BFD1-C1D186A3E0A6}" type="presOf" srcId="{FECBE004-2095-43E5-A188-889492D59872}" destId="{F0E96EF0-88AA-4368-8655-58835451927C}" srcOrd="1" destOrd="0" presId="urn:microsoft.com/office/officeart/2005/8/layout/list1"/>
    <dgm:cxn modelId="{231182A8-9B71-4BCC-8BAE-A4195CB613FA}" type="presOf" srcId="{246FF133-7BD0-4DEF-B8DD-7C6BEE23D3CB}" destId="{28389D68-B788-4CD6-9768-EC5DA0C626E4}" srcOrd="0" destOrd="0" presId="urn:microsoft.com/office/officeart/2005/8/layout/list1"/>
    <dgm:cxn modelId="{6D716AAB-DA8B-4972-B993-E1D55E2C0D0A}" type="presOf" srcId="{1267589E-292E-4325-ADE1-81CF9B7E099A}" destId="{BF9CDAE4-AA33-47B8-8147-95F2EA24D6C3}" srcOrd="0" destOrd="0" presId="urn:microsoft.com/office/officeart/2005/8/layout/list1"/>
    <dgm:cxn modelId="{BF69BBAE-442B-46FF-BB89-16BC21D6B35D}" srcId="{246FF133-7BD0-4DEF-B8DD-7C6BEE23D3CB}" destId="{1267589E-292E-4325-ADE1-81CF9B7E099A}" srcOrd="2" destOrd="0" parTransId="{F1928B5A-0647-461F-91B0-7431D25EF702}" sibTransId="{DE3E342A-8650-4C8C-ACC8-C5A9B24F6441}"/>
    <dgm:cxn modelId="{4A8140B6-D12C-49EB-AB46-D1857D68CCEC}" srcId="{246FF133-7BD0-4DEF-B8DD-7C6BEE23D3CB}" destId="{03C9BEA1-5B09-41FE-85F8-773908FBAD85}" srcOrd="3" destOrd="0" parTransId="{EB773516-843F-453E-BE2B-37B069C631C7}" sibTransId="{31D1F920-B78D-4D71-8D8A-C522F6E3B637}"/>
    <dgm:cxn modelId="{DFE02FBE-D4F0-47AB-B033-5C8FA3D93147}" srcId="{1267589E-292E-4325-ADE1-81CF9B7E099A}" destId="{D5A5AC5C-637F-4413-8722-AFF8A41ECBE3}" srcOrd="2" destOrd="0" parTransId="{704A05AC-E358-48B6-9402-C7A10A1D9E87}" sibTransId="{9E0E1E84-0EB2-4C3C-BD03-15BC16715BA8}"/>
    <dgm:cxn modelId="{D7D326CC-853F-49FC-9C82-88716C641CA4}" type="presOf" srcId="{3A3E5327-EF0E-4072-9E9A-4F9B28C1BF48}" destId="{5F927AAC-5407-4D9E-BED4-88585F2DDC9E}" srcOrd="0" destOrd="0" presId="urn:microsoft.com/office/officeart/2005/8/layout/list1"/>
    <dgm:cxn modelId="{5EFB50D6-7F77-48A0-9190-9BE44DC55459}" type="presOf" srcId="{8F14EC9F-955C-4C59-8AD9-13ADB3E8B550}" destId="{95E03D7A-32FA-4459-86AD-1ACE92940067}" srcOrd="0" destOrd="0" presId="urn:microsoft.com/office/officeart/2005/8/layout/list1"/>
    <dgm:cxn modelId="{D90633E1-3698-4C53-9030-C971C1228AF6}" type="presOf" srcId="{03C9BEA1-5B09-41FE-85F8-773908FBAD85}" destId="{D8BC3D99-6B6C-4735-A3F7-CEA1051F9571}" srcOrd="0" destOrd="0" presId="urn:microsoft.com/office/officeart/2005/8/layout/list1"/>
    <dgm:cxn modelId="{8FDAF0E6-24A5-4C06-9435-A563266E3BEE}" srcId="{3A3E5327-EF0E-4072-9E9A-4F9B28C1BF48}" destId="{C08193EA-1DF7-43C5-9713-EFA6C44FD155}" srcOrd="0" destOrd="0" parTransId="{FB4EC209-D283-45BD-9C83-C3FE8737BE57}" sibTransId="{3F85952C-C10D-4B92-8822-E73F05C54B1E}"/>
    <dgm:cxn modelId="{0D3BFFEC-5387-4C26-A5A7-180056B3D61D}" srcId="{3A3E5327-EF0E-4072-9E9A-4F9B28C1BF48}" destId="{F582036F-7535-462E-AC52-15C9214E01A6}" srcOrd="1" destOrd="0" parTransId="{8FF158F9-F8A9-4BE4-A771-70F6B49D4970}" sibTransId="{246A4DAD-F735-418E-B84D-1C15F0112AB5}"/>
    <dgm:cxn modelId="{7E6DAAEE-1EEF-4F27-A9C8-6A4D27158C2B}" type="presOf" srcId="{C08193EA-1DF7-43C5-9713-EFA6C44FD155}" destId="{C284C279-2372-419E-A216-9251904E5FDA}" srcOrd="0" destOrd="0" presId="urn:microsoft.com/office/officeart/2005/8/layout/list1"/>
    <dgm:cxn modelId="{EF8104F1-2B87-4ACE-8488-C7B2A00F1D78}" srcId="{FECBE004-2095-43E5-A188-889492D59872}" destId="{A0A45892-3DB1-4210-B651-FFE0D0EA41A2}" srcOrd="0" destOrd="0" parTransId="{897D2F87-4300-49E3-A0CC-7D0711B2BAA5}" sibTransId="{4E484B54-A7DA-457B-91BE-ACF15D05D633}"/>
    <dgm:cxn modelId="{B9EC86F7-454D-4995-BEF2-65FF8FF7CD39}" type="presOf" srcId="{BAA6423F-9FE4-4036-AE1B-12B2BE3B249C}" destId="{95E03D7A-32FA-4459-86AD-1ACE92940067}" srcOrd="0" destOrd="1" presId="urn:microsoft.com/office/officeart/2005/8/layout/list1"/>
    <dgm:cxn modelId="{7B42BAD5-DB90-432E-947F-5B47E7F9C11A}" type="presParOf" srcId="{28389D68-B788-4CD6-9768-EC5DA0C626E4}" destId="{86993434-3684-4575-91D6-3936630662F6}" srcOrd="0" destOrd="0" presId="urn:microsoft.com/office/officeart/2005/8/layout/list1"/>
    <dgm:cxn modelId="{61DA5E48-8788-45CB-B888-B8F206655355}" type="presParOf" srcId="{86993434-3684-4575-91D6-3936630662F6}" destId="{5F927AAC-5407-4D9E-BED4-88585F2DDC9E}" srcOrd="0" destOrd="0" presId="urn:microsoft.com/office/officeart/2005/8/layout/list1"/>
    <dgm:cxn modelId="{D55A0CD9-5151-4AC4-AE3F-1615CB07FCF8}" type="presParOf" srcId="{86993434-3684-4575-91D6-3936630662F6}" destId="{CC86EA6A-1152-43F3-BDD0-197CC39D328E}" srcOrd="1" destOrd="0" presId="urn:microsoft.com/office/officeart/2005/8/layout/list1"/>
    <dgm:cxn modelId="{53FF86D8-F738-4FF6-B686-CF5A363B9244}" type="presParOf" srcId="{28389D68-B788-4CD6-9768-EC5DA0C626E4}" destId="{11977D55-770C-4511-A7DA-90B4460B9B52}" srcOrd="1" destOrd="0" presId="urn:microsoft.com/office/officeart/2005/8/layout/list1"/>
    <dgm:cxn modelId="{3A92A95D-BBF9-47A5-B6F0-62F2486B83B9}" type="presParOf" srcId="{28389D68-B788-4CD6-9768-EC5DA0C626E4}" destId="{C284C279-2372-419E-A216-9251904E5FDA}" srcOrd="2" destOrd="0" presId="urn:microsoft.com/office/officeart/2005/8/layout/list1"/>
    <dgm:cxn modelId="{CFD37C8C-59E3-42DB-AD62-5298DDBFEFEE}" type="presParOf" srcId="{28389D68-B788-4CD6-9768-EC5DA0C626E4}" destId="{B9D29E17-AE40-4E85-B5D9-8447943F9A14}" srcOrd="3" destOrd="0" presId="urn:microsoft.com/office/officeart/2005/8/layout/list1"/>
    <dgm:cxn modelId="{09725202-6C2A-42B0-8831-710F3730D774}" type="presParOf" srcId="{28389D68-B788-4CD6-9768-EC5DA0C626E4}" destId="{22D56F30-5596-4D61-A179-6C3B92A508ED}" srcOrd="4" destOrd="0" presId="urn:microsoft.com/office/officeart/2005/8/layout/list1"/>
    <dgm:cxn modelId="{F64B820D-48FF-4278-8B9A-9C321F9F94A0}" type="presParOf" srcId="{22D56F30-5596-4D61-A179-6C3B92A508ED}" destId="{2675AF97-541A-4E42-8C17-E08EEB413DEE}" srcOrd="0" destOrd="0" presId="urn:microsoft.com/office/officeart/2005/8/layout/list1"/>
    <dgm:cxn modelId="{F40CF413-6785-4AD3-BB37-4F172A48D3E7}" type="presParOf" srcId="{22D56F30-5596-4D61-A179-6C3B92A508ED}" destId="{F0E96EF0-88AA-4368-8655-58835451927C}" srcOrd="1" destOrd="0" presId="urn:microsoft.com/office/officeart/2005/8/layout/list1"/>
    <dgm:cxn modelId="{7E6B30AB-5529-467D-BE8E-AAC06E8FFAFE}" type="presParOf" srcId="{28389D68-B788-4CD6-9768-EC5DA0C626E4}" destId="{75C36A56-F109-470A-AD71-732CFD246F75}" srcOrd="5" destOrd="0" presId="urn:microsoft.com/office/officeart/2005/8/layout/list1"/>
    <dgm:cxn modelId="{A484FBA1-29A3-4B1D-B40E-F3379C8E9BED}" type="presParOf" srcId="{28389D68-B788-4CD6-9768-EC5DA0C626E4}" destId="{15F40BBB-BF3B-4DC5-A79C-125BE639B6AD}" srcOrd="6" destOrd="0" presId="urn:microsoft.com/office/officeart/2005/8/layout/list1"/>
    <dgm:cxn modelId="{D5C5EF80-A1F2-4901-8D11-49A07330E3B9}" type="presParOf" srcId="{28389D68-B788-4CD6-9768-EC5DA0C626E4}" destId="{CF29A800-0D82-4551-90D5-C3B11FC0655E}" srcOrd="7" destOrd="0" presId="urn:microsoft.com/office/officeart/2005/8/layout/list1"/>
    <dgm:cxn modelId="{6746645B-E37F-4F7E-B2A7-5687BC5C992D}" type="presParOf" srcId="{28389D68-B788-4CD6-9768-EC5DA0C626E4}" destId="{1A2CBAF9-E2FB-42BF-B895-8DA63CA81D53}" srcOrd="8" destOrd="0" presId="urn:microsoft.com/office/officeart/2005/8/layout/list1"/>
    <dgm:cxn modelId="{95D8216E-C819-4A6A-A39D-DEC97F10F96C}" type="presParOf" srcId="{1A2CBAF9-E2FB-42BF-B895-8DA63CA81D53}" destId="{BF9CDAE4-AA33-47B8-8147-95F2EA24D6C3}" srcOrd="0" destOrd="0" presId="urn:microsoft.com/office/officeart/2005/8/layout/list1"/>
    <dgm:cxn modelId="{ED27A0AE-D611-4C8A-A884-DB73E2A49050}" type="presParOf" srcId="{1A2CBAF9-E2FB-42BF-B895-8DA63CA81D53}" destId="{293F1811-118C-4A86-9240-11C61EB25315}" srcOrd="1" destOrd="0" presId="urn:microsoft.com/office/officeart/2005/8/layout/list1"/>
    <dgm:cxn modelId="{C92A00BD-D055-4030-A6E1-9C1CB0F82EE2}" type="presParOf" srcId="{28389D68-B788-4CD6-9768-EC5DA0C626E4}" destId="{8D379C62-B499-4414-9BCB-1E3845228C25}" srcOrd="9" destOrd="0" presId="urn:microsoft.com/office/officeart/2005/8/layout/list1"/>
    <dgm:cxn modelId="{F79D47C6-6C40-4868-87BF-D770FE979738}" type="presParOf" srcId="{28389D68-B788-4CD6-9768-EC5DA0C626E4}" destId="{95E03D7A-32FA-4459-86AD-1ACE92940067}" srcOrd="10" destOrd="0" presId="urn:microsoft.com/office/officeart/2005/8/layout/list1"/>
    <dgm:cxn modelId="{A88C633C-8031-4379-8A82-EE363CF1F115}" type="presParOf" srcId="{28389D68-B788-4CD6-9768-EC5DA0C626E4}" destId="{3D9AB85D-3521-4F82-9FD7-21808D1371E6}" srcOrd="11" destOrd="0" presId="urn:microsoft.com/office/officeart/2005/8/layout/list1"/>
    <dgm:cxn modelId="{303F7F41-F0E6-40BF-9963-89748550A4D2}" type="presParOf" srcId="{28389D68-B788-4CD6-9768-EC5DA0C626E4}" destId="{90F36ACB-A87E-4654-87B3-904648C38624}" srcOrd="12" destOrd="0" presId="urn:microsoft.com/office/officeart/2005/8/layout/list1"/>
    <dgm:cxn modelId="{746E4729-211D-4406-8109-3D6C759F98A5}" type="presParOf" srcId="{90F36ACB-A87E-4654-87B3-904648C38624}" destId="{D8BC3D99-6B6C-4735-A3F7-CEA1051F9571}" srcOrd="0" destOrd="0" presId="urn:microsoft.com/office/officeart/2005/8/layout/list1"/>
    <dgm:cxn modelId="{E6BC96BE-C3F7-48C7-8DA5-C9AB314DCA73}" type="presParOf" srcId="{90F36ACB-A87E-4654-87B3-904648C38624}" destId="{A209F0CD-A0B5-42B3-A5D0-86744636B8B8}" srcOrd="1" destOrd="0" presId="urn:microsoft.com/office/officeart/2005/8/layout/list1"/>
    <dgm:cxn modelId="{8BE99C07-3E8B-410D-A53E-3BDBADE476D7}" type="presParOf" srcId="{28389D68-B788-4CD6-9768-EC5DA0C626E4}" destId="{6D1BD371-F946-48BC-BB0F-CFD91181F06B}" srcOrd="13" destOrd="0" presId="urn:microsoft.com/office/officeart/2005/8/layout/list1"/>
    <dgm:cxn modelId="{E1FEA43B-4089-4D3A-A70C-B38FEF311607}" type="presParOf" srcId="{28389D68-B788-4CD6-9768-EC5DA0C626E4}" destId="{3681030D-65AA-4CD0-A57B-A73385FBB4C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0E35C2-C167-4299-93CB-A69287B41109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C6214-B5D5-4B31-BD25-ED47B36869B5}">
      <dgm:prSet/>
      <dgm:spPr/>
      <dgm:t>
        <a:bodyPr/>
        <a:lstStyle/>
        <a:p>
          <a:r>
            <a:rPr lang="en-US" b="0" i="0"/>
            <a:t>Getting all auditors on the same page</a:t>
          </a:r>
          <a:endParaRPr lang="en-US"/>
        </a:p>
      </dgm:t>
    </dgm:pt>
    <dgm:pt modelId="{42A76712-7A54-4CBF-953D-DB9D3FEE9E44}" type="parTrans" cxnId="{D5EF3386-B45D-4693-8C6E-BB92C5515C23}">
      <dgm:prSet/>
      <dgm:spPr/>
      <dgm:t>
        <a:bodyPr/>
        <a:lstStyle/>
        <a:p>
          <a:endParaRPr lang="en-US"/>
        </a:p>
      </dgm:t>
    </dgm:pt>
    <dgm:pt modelId="{B1E331C4-C012-43C8-A193-300387D39226}" type="sibTrans" cxnId="{D5EF3386-B45D-4693-8C6E-BB92C5515C23}">
      <dgm:prSet/>
      <dgm:spPr/>
      <dgm:t>
        <a:bodyPr/>
        <a:lstStyle/>
        <a:p>
          <a:endParaRPr lang="en-US"/>
        </a:p>
      </dgm:t>
    </dgm:pt>
    <dgm:pt modelId="{283CD9D0-68D9-46DF-A129-1F5DBAA1C221}">
      <dgm:prSet/>
      <dgm:spPr/>
      <dgm:t>
        <a:bodyPr/>
        <a:lstStyle/>
        <a:p>
          <a:r>
            <a:rPr lang="en-US" b="0" i="0"/>
            <a:t>Creating multiple audits from the same lead</a:t>
          </a:r>
          <a:endParaRPr lang="en-US"/>
        </a:p>
      </dgm:t>
    </dgm:pt>
    <dgm:pt modelId="{C77DE568-9BF1-4D94-9342-2B721968E028}" type="parTrans" cxnId="{D9CECCA8-F823-4128-AD42-F5C81DA52428}">
      <dgm:prSet/>
      <dgm:spPr/>
      <dgm:t>
        <a:bodyPr/>
        <a:lstStyle/>
        <a:p>
          <a:endParaRPr lang="en-US"/>
        </a:p>
      </dgm:t>
    </dgm:pt>
    <dgm:pt modelId="{E8B76E69-E5FA-4D36-BF3E-F74297D24D41}" type="sibTrans" cxnId="{D9CECCA8-F823-4128-AD42-F5C81DA52428}">
      <dgm:prSet/>
      <dgm:spPr/>
      <dgm:t>
        <a:bodyPr/>
        <a:lstStyle/>
        <a:p>
          <a:endParaRPr lang="en-US"/>
        </a:p>
      </dgm:t>
    </dgm:pt>
    <dgm:pt modelId="{D10E5760-77BE-41B4-810B-86C64AED88E7}">
      <dgm:prSet/>
      <dgm:spPr/>
      <dgm:t>
        <a:bodyPr/>
        <a:lstStyle/>
        <a:p>
          <a:r>
            <a:rPr lang="en-US" b="0" i="0"/>
            <a:t>Eliminates redundant leads for the same customer </a:t>
          </a:r>
          <a:endParaRPr lang="en-US"/>
        </a:p>
      </dgm:t>
    </dgm:pt>
    <dgm:pt modelId="{ECCFD1CC-ED82-4087-85F0-B3F53F24EAD5}" type="parTrans" cxnId="{9642D8CF-77C6-4D37-882A-D4EC39CC00DC}">
      <dgm:prSet/>
      <dgm:spPr/>
      <dgm:t>
        <a:bodyPr/>
        <a:lstStyle/>
        <a:p>
          <a:endParaRPr lang="en-US"/>
        </a:p>
      </dgm:t>
    </dgm:pt>
    <dgm:pt modelId="{838F3F77-464A-4C42-A76D-47EB6652C8C5}" type="sibTrans" cxnId="{9642D8CF-77C6-4D37-882A-D4EC39CC00DC}">
      <dgm:prSet/>
      <dgm:spPr/>
      <dgm:t>
        <a:bodyPr/>
        <a:lstStyle/>
        <a:p>
          <a:endParaRPr lang="en-US"/>
        </a:p>
      </dgm:t>
    </dgm:pt>
    <dgm:pt modelId="{75E029B1-3999-4ED5-8844-4B0E8A777DB8}">
      <dgm:prSet/>
      <dgm:spPr/>
      <dgm:t>
        <a:bodyPr/>
        <a:lstStyle/>
        <a:p>
          <a:r>
            <a:rPr lang="en-US" b="0" i="0"/>
            <a:t>Covering multiple audits with one interview</a:t>
          </a:r>
          <a:endParaRPr lang="en-US"/>
        </a:p>
      </dgm:t>
    </dgm:pt>
    <dgm:pt modelId="{41907016-5EDA-4AF6-B44C-C5F8D04A3BE2}" type="parTrans" cxnId="{AF261923-5813-42AE-8C56-875563B5760F}">
      <dgm:prSet/>
      <dgm:spPr/>
      <dgm:t>
        <a:bodyPr/>
        <a:lstStyle/>
        <a:p>
          <a:endParaRPr lang="en-US"/>
        </a:p>
      </dgm:t>
    </dgm:pt>
    <dgm:pt modelId="{C0C40C42-481B-40AB-8F83-980A4AA19EE5}" type="sibTrans" cxnId="{AF261923-5813-42AE-8C56-875563B5760F}">
      <dgm:prSet/>
      <dgm:spPr/>
      <dgm:t>
        <a:bodyPr/>
        <a:lstStyle/>
        <a:p>
          <a:endParaRPr lang="en-US"/>
        </a:p>
      </dgm:t>
    </dgm:pt>
    <dgm:pt modelId="{C12F2AE9-BB1E-4998-8464-BD52E316471C}">
      <dgm:prSet/>
      <dgm:spPr/>
      <dgm:t>
        <a:bodyPr/>
        <a:lstStyle/>
        <a:p>
          <a:r>
            <a:rPr lang="en-US" b="0" i="0"/>
            <a:t>Enhanced Reporting</a:t>
          </a:r>
          <a:endParaRPr lang="en-US"/>
        </a:p>
      </dgm:t>
    </dgm:pt>
    <dgm:pt modelId="{B6F69EA0-F263-4289-B40A-F1FE55FE8BA2}" type="parTrans" cxnId="{72BEEF64-12D0-471C-BF23-33279C588668}">
      <dgm:prSet/>
      <dgm:spPr/>
      <dgm:t>
        <a:bodyPr/>
        <a:lstStyle/>
        <a:p>
          <a:endParaRPr lang="en-US"/>
        </a:p>
      </dgm:t>
    </dgm:pt>
    <dgm:pt modelId="{7E11C02C-AB9E-4664-9304-96A5FACB23FC}" type="sibTrans" cxnId="{72BEEF64-12D0-471C-BF23-33279C588668}">
      <dgm:prSet/>
      <dgm:spPr/>
      <dgm:t>
        <a:bodyPr/>
        <a:lstStyle/>
        <a:p>
          <a:endParaRPr lang="en-US"/>
        </a:p>
      </dgm:t>
    </dgm:pt>
    <dgm:pt modelId="{31ED0399-C36D-4F63-B0BF-B8AFBB748B75}">
      <dgm:prSet/>
      <dgm:spPr/>
      <dgm:t>
        <a:bodyPr/>
        <a:lstStyle/>
        <a:p>
          <a:r>
            <a:rPr lang="en-US" b="0" i="0"/>
            <a:t>With more of the audit happening within the system we have more information to report on</a:t>
          </a:r>
          <a:endParaRPr lang="en-US"/>
        </a:p>
      </dgm:t>
    </dgm:pt>
    <dgm:pt modelId="{39B6E3BD-8CF0-43E4-84FB-46D24C18A841}" type="parTrans" cxnId="{B085B8E4-F57D-4308-B75A-12440A47771F}">
      <dgm:prSet/>
      <dgm:spPr/>
      <dgm:t>
        <a:bodyPr/>
        <a:lstStyle/>
        <a:p>
          <a:endParaRPr lang="en-US"/>
        </a:p>
      </dgm:t>
    </dgm:pt>
    <dgm:pt modelId="{2C08FF68-E143-49F6-AD60-2B367BAFCA54}" type="sibTrans" cxnId="{B085B8E4-F57D-4308-B75A-12440A47771F}">
      <dgm:prSet/>
      <dgm:spPr/>
      <dgm:t>
        <a:bodyPr/>
        <a:lstStyle/>
        <a:p>
          <a:endParaRPr lang="en-US"/>
        </a:p>
      </dgm:t>
    </dgm:pt>
    <dgm:pt modelId="{078EA8AF-4B20-4024-BD76-6FC3D3415EF3}" type="pres">
      <dgm:prSet presAssocID="{190E35C2-C167-4299-93CB-A69287B41109}" presName="linear" presStyleCnt="0">
        <dgm:presLayoutVars>
          <dgm:dir/>
          <dgm:animLvl val="lvl"/>
          <dgm:resizeHandles val="exact"/>
        </dgm:presLayoutVars>
      </dgm:prSet>
      <dgm:spPr/>
    </dgm:pt>
    <dgm:pt modelId="{A0C87563-F8A4-47B5-9E73-82F727A3580D}" type="pres">
      <dgm:prSet presAssocID="{7EBC6214-B5D5-4B31-BD25-ED47B36869B5}" presName="parentLin" presStyleCnt="0"/>
      <dgm:spPr/>
    </dgm:pt>
    <dgm:pt modelId="{DA854C7E-EA0C-4897-8656-F9FD353A2987}" type="pres">
      <dgm:prSet presAssocID="{7EBC6214-B5D5-4B31-BD25-ED47B36869B5}" presName="parentLeftMargin" presStyleLbl="node1" presStyleIdx="0" presStyleCnt="4"/>
      <dgm:spPr/>
    </dgm:pt>
    <dgm:pt modelId="{DEB87E13-E4B7-4846-A8CE-07B66197D58A}" type="pres">
      <dgm:prSet presAssocID="{7EBC6214-B5D5-4B31-BD25-ED47B36869B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FB69777-A83E-46D3-A4BF-3667EA885A43}" type="pres">
      <dgm:prSet presAssocID="{7EBC6214-B5D5-4B31-BD25-ED47B36869B5}" presName="negativeSpace" presStyleCnt="0"/>
      <dgm:spPr/>
    </dgm:pt>
    <dgm:pt modelId="{D10F6A6E-5B1A-45DA-A531-137A5104AD3F}" type="pres">
      <dgm:prSet presAssocID="{7EBC6214-B5D5-4B31-BD25-ED47B36869B5}" presName="childText" presStyleLbl="conFgAcc1" presStyleIdx="0" presStyleCnt="4">
        <dgm:presLayoutVars>
          <dgm:bulletEnabled val="1"/>
        </dgm:presLayoutVars>
      </dgm:prSet>
      <dgm:spPr/>
    </dgm:pt>
    <dgm:pt modelId="{15BFD73E-073A-4686-BD4E-6DD218F308E2}" type="pres">
      <dgm:prSet presAssocID="{B1E331C4-C012-43C8-A193-300387D39226}" presName="spaceBetweenRectangles" presStyleCnt="0"/>
      <dgm:spPr/>
    </dgm:pt>
    <dgm:pt modelId="{6CB12031-6565-4A3B-B545-F5035A1D4222}" type="pres">
      <dgm:prSet presAssocID="{283CD9D0-68D9-46DF-A129-1F5DBAA1C221}" presName="parentLin" presStyleCnt="0"/>
      <dgm:spPr/>
    </dgm:pt>
    <dgm:pt modelId="{48109886-E637-4FCB-8D98-4BF9B47D3B56}" type="pres">
      <dgm:prSet presAssocID="{283CD9D0-68D9-46DF-A129-1F5DBAA1C221}" presName="parentLeftMargin" presStyleLbl="node1" presStyleIdx="0" presStyleCnt="4"/>
      <dgm:spPr/>
    </dgm:pt>
    <dgm:pt modelId="{7DF3DBE8-7BD7-43B3-9139-8A625AF865E5}" type="pres">
      <dgm:prSet presAssocID="{283CD9D0-68D9-46DF-A129-1F5DBAA1C2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EA8BCC-CC5F-4A5F-864B-2139115EC5FE}" type="pres">
      <dgm:prSet presAssocID="{283CD9D0-68D9-46DF-A129-1F5DBAA1C221}" presName="negativeSpace" presStyleCnt="0"/>
      <dgm:spPr/>
    </dgm:pt>
    <dgm:pt modelId="{320D911A-9B8C-4B76-8766-6AD49F82D4D4}" type="pres">
      <dgm:prSet presAssocID="{283CD9D0-68D9-46DF-A129-1F5DBAA1C221}" presName="childText" presStyleLbl="conFgAcc1" presStyleIdx="1" presStyleCnt="4">
        <dgm:presLayoutVars>
          <dgm:bulletEnabled val="1"/>
        </dgm:presLayoutVars>
      </dgm:prSet>
      <dgm:spPr/>
    </dgm:pt>
    <dgm:pt modelId="{DC6C200D-48CB-4B6A-A946-577503FACF8A}" type="pres">
      <dgm:prSet presAssocID="{E8B76E69-E5FA-4D36-BF3E-F74297D24D41}" presName="spaceBetweenRectangles" presStyleCnt="0"/>
      <dgm:spPr/>
    </dgm:pt>
    <dgm:pt modelId="{67A1B485-7A8F-4485-8D42-6AA292A72EBB}" type="pres">
      <dgm:prSet presAssocID="{75E029B1-3999-4ED5-8844-4B0E8A777DB8}" presName="parentLin" presStyleCnt="0"/>
      <dgm:spPr/>
    </dgm:pt>
    <dgm:pt modelId="{1301ACC2-EA3A-4B28-9C86-A0B6C32AF614}" type="pres">
      <dgm:prSet presAssocID="{75E029B1-3999-4ED5-8844-4B0E8A777DB8}" presName="parentLeftMargin" presStyleLbl="node1" presStyleIdx="1" presStyleCnt="4"/>
      <dgm:spPr/>
    </dgm:pt>
    <dgm:pt modelId="{C1862F32-233A-42D4-B479-87744A866AAB}" type="pres">
      <dgm:prSet presAssocID="{75E029B1-3999-4ED5-8844-4B0E8A777D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9505247-F863-438E-9DC9-0EDE97F81908}" type="pres">
      <dgm:prSet presAssocID="{75E029B1-3999-4ED5-8844-4B0E8A777DB8}" presName="negativeSpace" presStyleCnt="0"/>
      <dgm:spPr/>
    </dgm:pt>
    <dgm:pt modelId="{D641ACAB-C169-4808-AE95-BB05C27C4445}" type="pres">
      <dgm:prSet presAssocID="{75E029B1-3999-4ED5-8844-4B0E8A777DB8}" presName="childText" presStyleLbl="conFgAcc1" presStyleIdx="2" presStyleCnt="4">
        <dgm:presLayoutVars>
          <dgm:bulletEnabled val="1"/>
        </dgm:presLayoutVars>
      </dgm:prSet>
      <dgm:spPr/>
    </dgm:pt>
    <dgm:pt modelId="{8EA06F78-1915-46CF-9ED7-D9EAA0AD6B40}" type="pres">
      <dgm:prSet presAssocID="{C0C40C42-481B-40AB-8F83-980A4AA19EE5}" presName="spaceBetweenRectangles" presStyleCnt="0"/>
      <dgm:spPr/>
    </dgm:pt>
    <dgm:pt modelId="{51895D22-3FF3-4DC3-9709-FF500F7127D6}" type="pres">
      <dgm:prSet presAssocID="{C12F2AE9-BB1E-4998-8464-BD52E316471C}" presName="parentLin" presStyleCnt="0"/>
      <dgm:spPr/>
    </dgm:pt>
    <dgm:pt modelId="{4CF339C7-0295-4BEB-85F2-A909FD87EDD6}" type="pres">
      <dgm:prSet presAssocID="{C12F2AE9-BB1E-4998-8464-BD52E316471C}" presName="parentLeftMargin" presStyleLbl="node1" presStyleIdx="2" presStyleCnt="4"/>
      <dgm:spPr/>
    </dgm:pt>
    <dgm:pt modelId="{55EC8810-1736-48CD-8567-E9519D26067E}" type="pres">
      <dgm:prSet presAssocID="{C12F2AE9-BB1E-4998-8464-BD52E316471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94F4FB5-8F9B-4465-A8B3-1BD2DB5A8E5D}" type="pres">
      <dgm:prSet presAssocID="{C12F2AE9-BB1E-4998-8464-BD52E316471C}" presName="negativeSpace" presStyleCnt="0"/>
      <dgm:spPr/>
    </dgm:pt>
    <dgm:pt modelId="{818B60AE-1CC5-46DD-8A54-B2742B34A12D}" type="pres">
      <dgm:prSet presAssocID="{C12F2AE9-BB1E-4998-8464-BD52E316471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B947311-2071-4ECC-9779-06CE771F3D1E}" type="presOf" srcId="{75E029B1-3999-4ED5-8844-4B0E8A777DB8}" destId="{1301ACC2-EA3A-4B28-9C86-A0B6C32AF614}" srcOrd="0" destOrd="0" presId="urn:microsoft.com/office/officeart/2005/8/layout/list1"/>
    <dgm:cxn modelId="{AF261923-5813-42AE-8C56-875563B5760F}" srcId="{190E35C2-C167-4299-93CB-A69287B41109}" destId="{75E029B1-3999-4ED5-8844-4B0E8A777DB8}" srcOrd="2" destOrd="0" parTransId="{41907016-5EDA-4AF6-B44C-C5F8D04A3BE2}" sibTransId="{C0C40C42-481B-40AB-8F83-980A4AA19EE5}"/>
    <dgm:cxn modelId="{BFD42832-66D0-46DE-B365-E9BE3D85D95F}" type="presOf" srcId="{283CD9D0-68D9-46DF-A129-1F5DBAA1C221}" destId="{48109886-E637-4FCB-8D98-4BF9B47D3B56}" srcOrd="0" destOrd="0" presId="urn:microsoft.com/office/officeart/2005/8/layout/list1"/>
    <dgm:cxn modelId="{023A255D-4BFA-4B2F-8164-3FD487B89617}" type="presOf" srcId="{C12F2AE9-BB1E-4998-8464-BD52E316471C}" destId="{55EC8810-1736-48CD-8567-E9519D26067E}" srcOrd="1" destOrd="0" presId="urn:microsoft.com/office/officeart/2005/8/layout/list1"/>
    <dgm:cxn modelId="{ECFC3D63-A11B-4B45-BDAC-5FD47696695B}" type="presOf" srcId="{7EBC6214-B5D5-4B31-BD25-ED47B36869B5}" destId="{DA854C7E-EA0C-4897-8656-F9FD353A2987}" srcOrd="0" destOrd="0" presId="urn:microsoft.com/office/officeart/2005/8/layout/list1"/>
    <dgm:cxn modelId="{72BEEF64-12D0-471C-BF23-33279C588668}" srcId="{190E35C2-C167-4299-93CB-A69287B41109}" destId="{C12F2AE9-BB1E-4998-8464-BD52E316471C}" srcOrd="3" destOrd="0" parTransId="{B6F69EA0-F263-4289-B40A-F1FE55FE8BA2}" sibTransId="{7E11C02C-AB9E-4664-9304-96A5FACB23FC}"/>
    <dgm:cxn modelId="{47243153-8B70-4A5A-82A3-B9640C2A0740}" type="presOf" srcId="{D10E5760-77BE-41B4-810B-86C64AED88E7}" destId="{320D911A-9B8C-4B76-8766-6AD49F82D4D4}" srcOrd="0" destOrd="0" presId="urn:microsoft.com/office/officeart/2005/8/layout/list1"/>
    <dgm:cxn modelId="{E58F0658-BEC3-455C-9304-31DCDD23E422}" type="presOf" srcId="{190E35C2-C167-4299-93CB-A69287B41109}" destId="{078EA8AF-4B20-4024-BD76-6FC3D3415EF3}" srcOrd="0" destOrd="0" presId="urn:microsoft.com/office/officeart/2005/8/layout/list1"/>
    <dgm:cxn modelId="{F27DFB82-F8EA-4C4A-9187-8E325A1613DA}" type="presOf" srcId="{C12F2AE9-BB1E-4998-8464-BD52E316471C}" destId="{4CF339C7-0295-4BEB-85F2-A909FD87EDD6}" srcOrd="0" destOrd="0" presId="urn:microsoft.com/office/officeart/2005/8/layout/list1"/>
    <dgm:cxn modelId="{D5EF3386-B45D-4693-8C6E-BB92C5515C23}" srcId="{190E35C2-C167-4299-93CB-A69287B41109}" destId="{7EBC6214-B5D5-4B31-BD25-ED47B36869B5}" srcOrd="0" destOrd="0" parTransId="{42A76712-7A54-4CBF-953D-DB9D3FEE9E44}" sibTransId="{B1E331C4-C012-43C8-A193-300387D39226}"/>
    <dgm:cxn modelId="{6388C396-C3FD-4BE9-821F-4E6D11B3B15F}" type="presOf" srcId="{283CD9D0-68D9-46DF-A129-1F5DBAA1C221}" destId="{7DF3DBE8-7BD7-43B3-9139-8A625AF865E5}" srcOrd="1" destOrd="0" presId="urn:microsoft.com/office/officeart/2005/8/layout/list1"/>
    <dgm:cxn modelId="{1F0477A0-8778-40A3-90F7-6ECC1F819FD4}" type="presOf" srcId="{7EBC6214-B5D5-4B31-BD25-ED47B36869B5}" destId="{DEB87E13-E4B7-4846-A8CE-07B66197D58A}" srcOrd="1" destOrd="0" presId="urn:microsoft.com/office/officeart/2005/8/layout/list1"/>
    <dgm:cxn modelId="{D9CECCA8-F823-4128-AD42-F5C81DA52428}" srcId="{190E35C2-C167-4299-93CB-A69287B41109}" destId="{283CD9D0-68D9-46DF-A129-1F5DBAA1C221}" srcOrd="1" destOrd="0" parTransId="{C77DE568-9BF1-4D94-9342-2B721968E028}" sibTransId="{E8B76E69-E5FA-4D36-BF3E-F74297D24D41}"/>
    <dgm:cxn modelId="{9642D8CF-77C6-4D37-882A-D4EC39CC00DC}" srcId="{283CD9D0-68D9-46DF-A129-1F5DBAA1C221}" destId="{D10E5760-77BE-41B4-810B-86C64AED88E7}" srcOrd="0" destOrd="0" parTransId="{ECCFD1CC-ED82-4087-85F0-B3F53F24EAD5}" sibTransId="{838F3F77-464A-4C42-A76D-47EB6652C8C5}"/>
    <dgm:cxn modelId="{1216EFD9-53ED-47A7-975F-6820F813998A}" type="presOf" srcId="{31ED0399-C36D-4F63-B0BF-B8AFBB748B75}" destId="{818B60AE-1CC5-46DD-8A54-B2742B34A12D}" srcOrd="0" destOrd="0" presId="urn:microsoft.com/office/officeart/2005/8/layout/list1"/>
    <dgm:cxn modelId="{FEEBD8E2-1599-4966-978B-FA70F487E5C6}" type="presOf" srcId="{75E029B1-3999-4ED5-8844-4B0E8A777DB8}" destId="{C1862F32-233A-42D4-B479-87744A866AAB}" srcOrd="1" destOrd="0" presId="urn:microsoft.com/office/officeart/2005/8/layout/list1"/>
    <dgm:cxn modelId="{B085B8E4-F57D-4308-B75A-12440A47771F}" srcId="{C12F2AE9-BB1E-4998-8464-BD52E316471C}" destId="{31ED0399-C36D-4F63-B0BF-B8AFBB748B75}" srcOrd="0" destOrd="0" parTransId="{39B6E3BD-8CF0-43E4-84FB-46D24C18A841}" sibTransId="{2C08FF68-E143-49F6-AD60-2B367BAFCA54}"/>
    <dgm:cxn modelId="{23F1D9A2-3AC9-4FE9-8268-45715E68E94F}" type="presParOf" srcId="{078EA8AF-4B20-4024-BD76-6FC3D3415EF3}" destId="{A0C87563-F8A4-47B5-9E73-82F727A3580D}" srcOrd="0" destOrd="0" presId="urn:microsoft.com/office/officeart/2005/8/layout/list1"/>
    <dgm:cxn modelId="{F7ECC25F-99A2-4637-B657-7702D15E8AB4}" type="presParOf" srcId="{A0C87563-F8A4-47B5-9E73-82F727A3580D}" destId="{DA854C7E-EA0C-4897-8656-F9FD353A2987}" srcOrd="0" destOrd="0" presId="urn:microsoft.com/office/officeart/2005/8/layout/list1"/>
    <dgm:cxn modelId="{936A0FD4-E989-4250-A4C7-5FBE8C70AB74}" type="presParOf" srcId="{A0C87563-F8A4-47B5-9E73-82F727A3580D}" destId="{DEB87E13-E4B7-4846-A8CE-07B66197D58A}" srcOrd="1" destOrd="0" presId="urn:microsoft.com/office/officeart/2005/8/layout/list1"/>
    <dgm:cxn modelId="{9C31A962-47D8-4225-8E9A-45C8B5FEBEC1}" type="presParOf" srcId="{078EA8AF-4B20-4024-BD76-6FC3D3415EF3}" destId="{FFB69777-A83E-46D3-A4BF-3667EA885A43}" srcOrd="1" destOrd="0" presId="urn:microsoft.com/office/officeart/2005/8/layout/list1"/>
    <dgm:cxn modelId="{6F96A42B-BD62-487B-BC7F-934A7895AB02}" type="presParOf" srcId="{078EA8AF-4B20-4024-BD76-6FC3D3415EF3}" destId="{D10F6A6E-5B1A-45DA-A531-137A5104AD3F}" srcOrd="2" destOrd="0" presId="urn:microsoft.com/office/officeart/2005/8/layout/list1"/>
    <dgm:cxn modelId="{809CA01D-00A5-4B9F-A096-9112B67976C1}" type="presParOf" srcId="{078EA8AF-4B20-4024-BD76-6FC3D3415EF3}" destId="{15BFD73E-073A-4686-BD4E-6DD218F308E2}" srcOrd="3" destOrd="0" presId="urn:microsoft.com/office/officeart/2005/8/layout/list1"/>
    <dgm:cxn modelId="{E3AC54E0-5F8B-404E-90B1-908FCC3B1C29}" type="presParOf" srcId="{078EA8AF-4B20-4024-BD76-6FC3D3415EF3}" destId="{6CB12031-6565-4A3B-B545-F5035A1D4222}" srcOrd="4" destOrd="0" presId="urn:microsoft.com/office/officeart/2005/8/layout/list1"/>
    <dgm:cxn modelId="{FFB6D662-0FED-4D25-98C1-1AC64CF38C28}" type="presParOf" srcId="{6CB12031-6565-4A3B-B545-F5035A1D4222}" destId="{48109886-E637-4FCB-8D98-4BF9B47D3B56}" srcOrd="0" destOrd="0" presId="urn:microsoft.com/office/officeart/2005/8/layout/list1"/>
    <dgm:cxn modelId="{B1594FB3-A908-4891-859F-D1E82874788B}" type="presParOf" srcId="{6CB12031-6565-4A3B-B545-F5035A1D4222}" destId="{7DF3DBE8-7BD7-43B3-9139-8A625AF865E5}" srcOrd="1" destOrd="0" presId="urn:microsoft.com/office/officeart/2005/8/layout/list1"/>
    <dgm:cxn modelId="{D5F8FF0E-BBE0-4C6D-9F8A-6982AC436567}" type="presParOf" srcId="{078EA8AF-4B20-4024-BD76-6FC3D3415EF3}" destId="{F2EA8BCC-CC5F-4A5F-864B-2139115EC5FE}" srcOrd="5" destOrd="0" presId="urn:microsoft.com/office/officeart/2005/8/layout/list1"/>
    <dgm:cxn modelId="{439A56FE-B253-41DF-947B-6C10EC6F5F68}" type="presParOf" srcId="{078EA8AF-4B20-4024-BD76-6FC3D3415EF3}" destId="{320D911A-9B8C-4B76-8766-6AD49F82D4D4}" srcOrd="6" destOrd="0" presId="urn:microsoft.com/office/officeart/2005/8/layout/list1"/>
    <dgm:cxn modelId="{4726FA06-B070-46B2-9992-08EACB9B891B}" type="presParOf" srcId="{078EA8AF-4B20-4024-BD76-6FC3D3415EF3}" destId="{DC6C200D-48CB-4B6A-A946-577503FACF8A}" srcOrd="7" destOrd="0" presId="urn:microsoft.com/office/officeart/2005/8/layout/list1"/>
    <dgm:cxn modelId="{5CE17B02-B1C1-4A08-9FFF-BF4B215F77B7}" type="presParOf" srcId="{078EA8AF-4B20-4024-BD76-6FC3D3415EF3}" destId="{67A1B485-7A8F-4485-8D42-6AA292A72EBB}" srcOrd="8" destOrd="0" presId="urn:microsoft.com/office/officeart/2005/8/layout/list1"/>
    <dgm:cxn modelId="{638046D1-1391-4B07-B735-D964FD25AB4F}" type="presParOf" srcId="{67A1B485-7A8F-4485-8D42-6AA292A72EBB}" destId="{1301ACC2-EA3A-4B28-9C86-A0B6C32AF614}" srcOrd="0" destOrd="0" presId="urn:microsoft.com/office/officeart/2005/8/layout/list1"/>
    <dgm:cxn modelId="{12BD868A-65B0-4116-AE71-D96D99B749C3}" type="presParOf" srcId="{67A1B485-7A8F-4485-8D42-6AA292A72EBB}" destId="{C1862F32-233A-42D4-B479-87744A866AAB}" srcOrd="1" destOrd="0" presId="urn:microsoft.com/office/officeart/2005/8/layout/list1"/>
    <dgm:cxn modelId="{7A6D7C6E-9B8D-4687-B79F-6D9FA1D3DF45}" type="presParOf" srcId="{078EA8AF-4B20-4024-BD76-6FC3D3415EF3}" destId="{69505247-F863-438E-9DC9-0EDE97F81908}" srcOrd="9" destOrd="0" presId="urn:microsoft.com/office/officeart/2005/8/layout/list1"/>
    <dgm:cxn modelId="{7358BFA4-DED9-4157-9C85-4ED136743108}" type="presParOf" srcId="{078EA8AF-4B20-4024-BD76-6FC3D3415EF3}" destId="{D641ACAB-C169-4808-AE95-BB05C27C4445}" srcOrd="10" destOrd="0" presId="urn:microsoft.com/office/officeart/2005/8/layout/list1"/>
    <dgm:cxn modelId="{810748BB-4F40-4C6C-A94D-7B8F03DE2F5E}" type="presParOf" srcId="{078EA8AF-4B20-4024-BD76-6FC3D3415EF3}" destId="{8EA06F78-1915-46CF-9ED7-D9EAA0AD6B40}" srcOrd="11" destOrd="0" presId="urn:microsoft.com/office/officeart/2005/8/layout/list1"/>
    <dgm:cxn modelId="{090DA6BB-563F-47ED-80AD-4B28CE22F0D2}" type="presParOf" srcId="{078EA8AF-4B20-4024-BD76-6FC3D3415EF3}" destId="{51895D22-3FF3-4DC3-9709-FF500F7127D6}" srcOrd="12" destOrd="0" presId="urn:microsoft.com/office/officeart/2005/8/layout/list1"/>
    <dgm:cxn modelId="{B8464A41-4302-489B-8706-A6EB0469DF83}" type="presParOf" srcId="{51895D22-3FF3-4DC3-9709-FF500F7127D6}" destId="{4CF339C7-0295-4BEB-85F2-A909FD87EDD6}" srcOrd="0" destOrd="0" presId="urn:microsoft.com/office/officeart/2005/8/layout/list1"/>
    <dgm:cxn modelId="{4BA96611-C1C5-48CC-8755-883AAB0C341A}" type="presParOf" srcId="{51895D22-3FF3-4DC3-9709-FF500F7127D6}" destId="{55EC8810-1736-48CD-8567-E9519D26067E}" srcOrd="1" destOrd="0" presId="urn:microsoft.com/office/officeart/2005/8/layout/list1"/>
    <dgm:cxn modelId="{51865E15-478F-4FA6-947E-B6629E9AE0F6}" type="presParOf" srcId="{078EA8AF-4B20-4024-BD76-6FC3D3415EF3}" destId="{A94F4FB5-8F9B-4465-A8B3-1BD2DB5A8E5D}" srcOrd="13" destOrd="0" presId="urn:microsoft.com/office/officeart/2005/8/layout/list1"/>
    <dgm:cxn modelId="{A271123A-0019-4BC8-8154-7E76744BFCBB}" type="presParOf" srcId="{078EA8AF-4B20-4024-BD76-6FC3D3415EF3}" destId="{818B60AE-1CC5-46DD-8A54-B2742B34A1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4EE784-D5D2-4AA6-8C47-811BF28551C4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1CBD14-1CF9-4749-9682-A75272426FBC}">
      <dgm:prSet/>
      <dgm:spPr/>
      <dgm:t>
        <a:bodyPr/>
        <a:lstStyle/>
        <a:p>
          <a:r>
            <a:rPr lang="en-US"/>
            <a:t>Context Help managed by auditors</a:t>
          </a:r>
        </a:p>
      </dgm:t>
    </dgm:pt>
    <dgm:pt modelId="{38AF9106-C85D-4DCE-9E27-B7084149AF6F}" type="parTrans" cxnId="{00AB3D31-9A26-4AB0-8200-AEB93BF34344}">
      <dgm:prSet/>
      <dgm:spPr/>
      <dgm:t>
        <a:bodyPr/>
        <a:lstStyle/>
        <a:p>
          <a:endParaRPr lang="en-US"/>
        </a:p>
      </dgm:t>
    </dgm:pt>
    <dgm:pt modelId="{3FFDA7D7-1CE4-4656-9FC3-68F9B464FEF1}" type="sibTrans" cxnId="{00AB3D31-9A26-4AB0-8200-AEB93BF34344}">
      <dgm:prSet/>
      <dgm:spPr/>
      <dgm:t>
        <a:bodyPr/>
        <a:lstStyle/>
        <a:p>
          <a:endParaRPr lang="en-US"/>
        </a:p>
      </dgm:t>
    </dgm:pt>
    <dgm:pt modelId="{EE12FCAF-07EB-4ABD-9150-8469ABC3C36C}">
      <dgm:prSet/>
      <dgm:spPr/>
      <dgm:t>
        <a:bodyPr/>
        <a:lstStyle/>
        <a:p>
          <a:r>
            <a:rPr lang="en-US"/>
            <a:t>Can be updated in real time</a:t>
          </a:r>
        </a:p>
      </dgm:t>
    </dgm:pt>
    <dgm:pt modelId="{39DC0C45-DE9B-4790-B214-FA661858904C}" type="parTrans" cxnId="{191CCD78-0696-474A-8078-A6F34E355A7F}">
      <dgm:prSet/>
      <dgm:spPr/>
      <dgm:t>
        <a:bodyPr/>
        <a:lstStyle/>
        <a:p>
          <a:endParaRPr lang="en-US"/>
        </a:p>
      </dgm:t>
    </dgm:pt>
    <dgm:pt modelId="{F3535FAE-28B5-4D9B-A98D-E51C62A7B69F}" type="sibTrans" cxnId="{191CCD78-0696-474A-8078-A6F34E355A7F}">
      <dgm:prSet/>
      <dgm:spPr/>
      <dgm:t>
        <a:bodyPr/>
        <a:lstStyle/>
        <a:p>
          <a:endParaRPr lang="en-US"/>
        </a:p>
      </dgm:t>
    </dgm:pt>
    <dgm:pt modelId="{80BD3E0A-CA04-40B6-A27C-0674EA8DB30D}">
      <dgm:prSet/>
      <dgm:spPr/>
      <dgm:t>
        <a:bodyPr/>
        <a:lstStyle/>
        <a:p>
          <a:r>
            <a:rPr lang="en-US"/>
            <a:t>No waiting for SQRs</a:t>
          </a:r>
        </a:p>
      </dgm:t>
    </dgm:pt>
    <dgm:pt modelId="{5EE949AB-830E-4CC0-964C-D77A4318850A}" type="parTrans" cxnId="{89F80F7F-9F58-4DF8-99A2-1FDD367D2987}">
      <dgm:prSet/>
      <dgm:spPr/>
      <dgm:t>
        <a:bodyPr/>
        <a:lstStyle/>
        <a:p>
          <a:endParaRPr lang="en-US"/>
        </a:p>
      </dgm:t>
    </dgm:pt>
    <dgm:pt modelId="{D5FA91E6-01BC-48F3-ADFE-3E3C955F9604}" type="sibTrans" cxnId="{89F80F7F-9F58-4DF8-99A2-1FDD367D2987}">
      <dgm:prSet/>
      <dgm:spPr/>
      <dgm:t>
        <a:bodyPr/>
        <a:lstStyle/>
        <a:p>
          <a:endParaRPr lang="en-US"/>
        </a:p>
      </dgm:t>
    </dgm:pt>
    <dgm:pt modelId="{C87C82CD-F27D-403B-89F4-90AC05C992F2}">
      <dgm:prSet/>
      <dgm:spPr/>
      <dgm:t>
        <a:bodyPr/>
        <a:lstStyle/>
        <a:p>
          <a:r>
            <a:rPr lang="en-US"/>
            <a:t>Scalability</a:t>
          </a:r>
        </a:p>
      </dgm:t>
    </dgm:pt>
    <dgm:pt modelId="{4FE45781-BC0F-4C5C-9B32-707718CCD743}" type="parTrans" cxnId="{301BD8CF-8D50-489D-88F1-B5E2A85F5990}">
      <dgm:prSet/>
      <dgm:spPr/>
      <dgm:t>
        <a:bodyPr/>
        <a:lstStyle/>
        <a:p>
          <a:endParaRPr lang="en-US"/>
        </a:p>
      </dgm:t>
    </dgm:pt>
    <dgm:pt modelId="{33F7C95D-010E-409F-9F22-8A4E02CFF852}" type="sibTrans" cxnId="{301BD8CF-8D50-489D-88F1-B5E2A85F5990}">
      <dgm:prSet/>
      <dgm:spPr/>
      <dgm:t>
        <a:bodyPr/>
        <a:lstStyle/>
        <a:p>
          <a:endParaRPr lang="en-US"/>
        </a:p>
      </dgm:t>
    </dgm:pt>
    <dgm:pt modelId="{90566805-7F6F-4E9E-9986-464300618894}">
      <dgm:prSet/>
      <dgm:spPr/>
      <dgm:t>
        <a:bodyPr/>
        <a:lstStyle/>
        <a:p>
          <a:r>
            <a:rPr lang="en-US"/>
            <a:t>Starting with these audit types and being able to easily rollout more</a:t>
          </a:r>
        </a:p>
      </dgm:t>
    </dgm:pt>
    <dgm:pt modelId="{D4B123F7-C5AF-4308-9EAD-9570FFDE98A1}" type="parTrans" cxnId="{B27D530F-3F5C-4950-AF02-A5DB1EDB156C}">
      <dgm:prSet/>
      <dgm:spPr/>
      <dgm:t>
        <a:bodyPr/>
        <a:lstStyle/>
        <a:p>
          <a:endParaRPr lang="en-US"/>
        </a:p>
      </dgm:t>
    </dgm:pt>
    <dgm:pt modelId="{DE5EE1C2-6FFC-466B-9C69-524FE8E23A38}" type="sibTrans" cxnId="{B27D530F-3F5C-4950-AF02-A5DB1EDB156C}">
      <dgm:prSet/>
      <dgm:spPr/>
      <dgm:t>
        <a:bodyPr/>
        <a:lstStyle/>
        <a:p>
          <a:endParaRPr lang="en-US"/>
        </a:p>
      </dgm:t>
    </dgm:pt>
    <dgm:pt modelId="{75A5019D-D6FA-49EE-AF09-AA80B5252148}">
      <dgm:prSet/>
      <dgm:spPr/>
      <dgm:t>
        <a:bodyPr/>
        <a:lstStyle/>
        <a:p>
          <a:r>
            <a:rPr lang="en-US"/>
            <a:t>Toolkits and Interviews are the bulk of “new” development</a:t>
          </a:r>
        </a:p>
      </dgm:t>
    </dgm:pt>
    <dgm:pt modelId="{A40D1D58-3E95-40B8-9FA1-4D54EF4E4E50}" type="parTrans" cxnId="{89B042FF-19DF-43BB-BE54-60E3E4748E86}">
      <dgm:prSet/>
      <dgm:spPr/>
      <dgm:t>
        <a:bodyPr/>
        <a:lstStyle/>
        <a:p>
          <a:endParaRPr lang="en-US"/>
        </a:p>
      </dgm:t>
    </dgm:pt>
    <dgm:pt modelId="{4EBA5101-4427-4848-906F-BAEDDA0D3BD8}" type="sibTrans" cxnId="{89B042FF-19DF-43BB-BE54-60E3E4748E86}">
      <dgm:prSet/>
      <dgm:spPr/>
      <dgm:t>
        <a:bodyPr/>
        <a:lstStyle/>
        <a:p>
          <a:endParaRPr lang="en-US"/>
        </a:p>
      </dgm:t>
    </dgm:pt>
    <dgm:pt modelId="{4F6AF147-668B-4A94-8071-3CE28BED9C73}">
      <dgm:prSet/>
      <dgm:spPr/>
      <dgm:t>
        <a:bodyPr/>
        <a:lstStyle/>
        <a:p>
          <a:r>
            <a:rPr lang="en-US"/>
            <a:t>Optional review stages</a:t>
          </a:r>
        </a:p>
      </dgm:t>
    </dgm:pt>
    <dgm:pt modelId="{0A82879C-5EC4-47AF-A462-B9ED10E60EB3}" type="parTrans" cxnId="{24C53241-0F7B-4D48-92E7-A2DE190A1ACA}">
      <dgm:prSet/>
      <dgm:spPr/>
      <dgm:t>
        <a:bodyPr/>
        <a:lstStyle/>
        <a:p>
          <a:endParaRPr lang="en-US"/>
        </a:p>
      </dgm:t>
    </dgm:pt>
    <dgm:pt modelId="{4B29E653-69F0-4664-8E4F-8E0A2B279ADF}" type="sibTrans" cxnId="{24C53241-0F7B-4D48-92E7-A2DE190A1ACA}">
      <dgm:prSet/>
      <dgm:spPr/>
      <dgm:t>
        <a:bodyPr/>
        <a:lstStyle/>
        <a:p>
          <a:endParaRPr lang="en-US"/>
        </a:p>
      </dgm:t>
    </dgm:pt>
    <dgm:pt modelId="{204B0B4B-BBB6-463D-A3F2-2D79D255A2B4}">
      <dgm:prSet/>
      <dgm:spPr/>
      <dgm:t>
        <a:bodyPr/>
        <a:lstStyle/>
        <a:p>
          <a:r>
            <a:rPr lang="en-US"/>
            <a:t>Peer Review</a:t>
          </a:r>
        </a:p>
      </dgm:t>
    </dgm:pt>
    <dgm:pt modelId="{1FE389CC-66D2-4A43-8E9A-23DDDB47998D}" type="parTrans" cxnId="{3096659E-6998-46BF-93CA-2BA338D4B7ED}">
      <dgm:prSet/>
      <dgm:spPr/>
      <dgm:t>
        <a:bodyPr/>
        <a:lstStyle/>
        <a:p>
          <a:endParaRPr lang="en-US"/>
        </a:p>
      </dgm:t>
    </dgm:pt>
    <dgm:pt modelId="{49FA2591-754A-4BBE-AAF2-390703037CDD}" type="sibTrans" cxnId="{3096659E-6998-46BF-93CA-2BA338D4B7ED}">
      <dgm:prSet/>
      <dgm:spPr/>
      <dgm:t>
        <a:bodyPr/>
        <a:lstStyle/>
        <a:p>
          <a:endParaRPr lang="en-US"/>
        </a:p>
      </dgm:t>
    </dgm:pt>
    <dgm:pt modelId="{06780FAB-E4C0-4112-A310-9E33F21768C4}">
      <dgm:prSet/>
      <dgm:spPr/>
      <dgm:t>
        <a:bodyPr/>
        <a:lstStyle/>
        <a:p>
          <a:r>
            <a:rPr lang="en-US"/>
            <a:t>Peer Supervisor Review</a:t>
          </a:r>
        </a:p>
      </dgm:t>
    </dgm:pt>
    <dgm:pt modelId="{F909BA11-4A5F-4BB2-9FD5-BB3DBA6B8D2E}" type="parTrans" cxnId="{7981B1D9-619D-4B12-8418-C965256C10B0}">
      <dgm:prSet/>
      <dgm:spPr/>
      <dgm:t>
        <a:bodyPr/>
        <a:lstStyle/>
        <a:p>
          <a:endParaRPr lang="en-US"/>
        </a:p>
      </dgm:t>
    </dgm:pt>
    <dgm:pt modelId="{2908A742-F109-4BCD-8A48-719553E942A8}" type="sibTrans" cxnId="{7981B1D9-619D-4B12-8418-C965256C10B0}">
      <dgm:prSet/>
      <dgm:spPr/>
      <dgm:t>
        <a:bodyPr/>
        <a:lstStyle/>
        <a:p>
          <a:endParaRPr lang="en-US"/>
        </a:p>
      </dgm:t>
    </dgm:pt>
    <dgm:pt modelId="{6E01A23A-BC1B-492C-BEB2-0F206E3AC4A2}">
      <dgm:prSet/>
      <dgm:spPr/>
      <dgm:t>
        <a:bodyPr/>
        <a:lstStyle/>
        <a:p>
          <a:r>
            <a:rPr lang="en-US"/>
            <a:t>Optional additional questions </a:t>
          </a:r>
        </a:p>
      </dgm:t>
    </dgm:pt>
    <dgm:pt modelId="{19BC86F7-AEB5-42D7-8A46-5262257A6763}" type="parTrans" cxnId="{9ABA2EE3-2A92-45FC-A4A1-9886379C8101}">
      <dgm:prSet/>
      <dgm:spPr/>
      <dgm:t>
        <a:bodyPr/>
        <a:lstStyle/>
        <a:p>
          <a:endParaRPr lang="en-US"/>
        </a:p>
      </dgm:t>
    </dgm:pt>
    <dgm:pt modelId="{0E15D480-6023-4FA9-BC1B-283F6ECAC924}" type="sibTrans" cxnId="{9ABA2EE3-2A92-45FC-A4A1-9886379C8101}">
      <dgm:prSet/>
      <dgm:spPr/>
      <dgm:t>
        <a:bodyPr/>
        <a:lstStyle/>
        <a:p>
          <a:endParaRPr lang="en-US"/>
        </a:p>
      </dgm:t>
    </dgm:pt>
    <dgm:pt modelId="{FAFDCC5D-D6BF-4CEC-8584-C37C3F822852}">
      <dgm:prSet/>
      <dgm:spPr/>
      <dgm:t>
        <a:bodyPr/>
        <a:lstStyle/>
        <a:p>
          <a:r>
            <a:rPr lang="en-US"/>
            <a:t>To record questions that aren’t already in the interview</a:t>
          </a:r>
        </a:p>
      </dgm:t>
    </dgm:pt>
    <dgm:pt modelId="{452444BF-58DB-41A1-9B1C-9D91B33D89EF}" type="parTrans" cxnId="{BF78A835-B7BE-441D-8CE7-15E37C5536F8}">
      <dgm:prSet/>
      <dgm:spPr/>
      <dgm:t>
        <a:bodyPr/>
        <a:lstStyle/>
        <a:p>
          <a:endParaRPr lang="en-US"/>
        </a:p>
      </dgm:t>
    </dgm:pt>
    <dgm:pt modelId="{FD470343-DA4A-4AF9-B671-D3E799ACFA41}" type="sibTrans" cxnId="{BF78A835-B7BE-441D-8CE7-15E37C5536F8}">
      <dgm:prSet/>
      <dgm:spPr/>
      <dgm:t>
        <a:bodyPr/>
        <a:lstStyle/>
        <a:p>
          <a:endParaRPr lang="en-US"/>
        </a:p>
      </dgm:t>
    </dgm:pt>
    <dgm:pt modelId="{EA81EAAA-C76F-48B8-A3E4-129428B79841}">
      <dgm:prSet/>
      <dgm:spPr/>
      <dgm:t>
        <a:bodyPr/>
        <a:lstStyle/>
        <a:p>
          <a:r>
            <a:rPr lang="en-US"/>
            <a:t>Reporting on these questions will help to improve interview in the future </a:t>
          </a:r>
        </a:p>
      </dgm:t>
    </dgm:pt>
    <dgm:pt modelId="{1A798D72-7C00-4439-9696-496D78E023CD}" type="parTrans" cxnId="{443EB4B0-7E96-41D0-841E-34A92040ADB8}">
      <dgm:prSet/>
      <dgm:spPr/>
      <dgm:t>
        <a:bodyPr/>
        <a:lstStyle/>
        <a:p>
          <a:endParaRPr lang="en-US"/>
        </a:p>
      </dgm:t>
    </dgm:pt>
    <dgm:pt modelId="{42A7446C-AB0D-4C19-9CEB-E23DCC1E2F46}" type="sibTrans" cxnId="{443EB4B0-7E96-41D0-841E-34A92040ADB8}">
      <dgm:prSet/>
      <dgm:spPr/>
      <dgm:t>
        <a:bodyPr/>
        <a:lstStyle/>
        <a:p>
          <a:endParaRPr lang="en-US"/>
        </a:p>
      </dgm:t>
    </dgm:pt>
    <dgm:pt modelId="{3ECC3DDA-6BCA-4935-AE80-1F8F52E8F340}" type="pres">
      <dgm:prSet presAssocID="{784EE784-D5D2-4AA6-8C47-811BF28551C4}" presName="linear" presStyleCnt="0">
        <dgm:presLayoutVars>
          <dgm:dir/>
          <dgm:animLvl val="lvl"/>
          <dgm:resizeHandles val="exact"/>
        </dgm:presLayoutVars>
      </dgm:prSet>
      <dgm:spPr/>
    </dgm:pt>
    <dgm:pt modelId="{EC783398-0D54-4412-AFFF-0764893C247E}" type="pres">
      <dgm:prSet presAssocID="{661CBD14-1CF9-4749-9682-A75272426FBC}" presName="parentLin" presStyleCnt="0"/>
      <dgm:spPr/>
    </dgm:pt>
    <dgm:pt modelId="{530EABC4-3C9B-4C4A-8288-12B283473E80}" type="pres">
      <dgm:prSet presAssocID="{661CBD14-1CF9-4749-9682-A75272426FBC}" presName="parentLeftMargin" presStyleLbl="node1" presStyleIdx="0" presStyleCnt="4"/>
      <dgm:spPr/>
    </dgm:pt>
    <dgm:pt modelId="{4FBA658F-3F5E-46EB-8B0C-1F423BA8EFFD}" type="pres">
      <dgm:prSet presAssocID="{661CBD14-1CF9-4749-9682-A75272426F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9108E3-A85E-4FF5-ACDA-AE2145A6A6DB}" type="pres">
      <dgm:prSet presAssocID="{661CBD14-1CF9-4749-9682-A75272426FBC}" presName="negativeSpace" presStyleCnt="0"/>
      <dgm:spPr/>
    </dgm:pt>
    <dgm:pt modelId="{7C4CE7C2-2185-48BF-A6E7-163BC9D8AD71}" type="pres">
      <dgm:prSet presAssocID="{661CBD14-1CF9-4749-9682-A75272426FBC}" presName="childText" presStyleLbl="conFgAcc1" presStyleIdx="0" presStyleCnt="4">
        <dgm:presLayoutVars>
          <dgm:bulletEnabled val="1"/>
        </dgm:presLayoutVars>
      </dgm:prSet>
      <dgm:spPr/>
    </dgm:pt>
    <dgm:pt modelId="{09FDA6E2-38C3-45DA-9A2B-C853DA64488A}" type="pres">
      <dgm:prSet presAssocID="{3FFDA7D7-1CE4-4656-9FC3-68F9B464FEF1}" presName="spaceBetweenRectangles" presStyleCnt="0"/>
      <dgm:spPr/>
    </dgm:pt>
    <dgm:pt modelId="{DFE319E8-A965-498B-9277-D8BDB6D3389D}" type="pres">
      <dgm:prSet presAssocID="{C87C82CD-F27D-403B-89F4-90AC05C992F2}" presName="parentLin" presStyleCnt="0"/>
      <dgm:spPr/>
    </dgm:pt>
    <dgm:pt modelId="{42414F98-CCC6-4386-9B39-F55F81284815}" type="pres">
      <dgm:prSet presAssocID="{C87C82CD-F27D-403B-89F4-90AC05C992F2}" presName="parentLeftMargin" presStyleLbl="node1" presStyleIdx="0" presStyleCnt="4"/>
      <dgm:spPr/>
    </dgm:pt>
    <dgm:pt modelId="{914B84ED-2D60-4685-8DF3-6F82FE1DD518}" type="pres">
      <dgm:prSet presAssocID="{C87C82CD-F27D-403B-89F4-90AC05C992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DAA1A1-FA23-4460-9B2D-0CF2F9C18310}" type="pres">
      <dgm:prSet presAssocID="{C87C82CD-F27D-403B-89F4-90AC05C992F2}" presName="negativeSpace" presStyleCnt="0"/>
      <dgm:spPr/>
    </dgm:pt>
    <dgm:pt modelId="{ED9CA48A-388B-4051-BABB-F2F087C4CEB9}" type="pres">
      <dgm:prSet presAssocID="{C87C82CD-F27D-403B-89F4-90AC05C992F2}" presName="childText" presStyleLbl="conFgAcc1" presStyleIdx="1" presStyleCnt="4">
        <dgm:presLayoutVars>
          <dgm:bulletEnabled val="1"/>
        </dgm:presLayoutVars>
      </dgm:prSet>
      <dgm:spPr/>
    </dgm:pt>
    <dgm:pt modelId="{3FE38003-A751-428F-8535-07ED3D6B40BD}" type="pres">
      <dgm:prSet presAssocID="{33F7C95D-010E-409F-9F22-8A4E02CFF852}" presName="spaceBetweenRectangles" presStyleCnt="0"/>
      <dgm:spPr/>
    </dgm:pt>
    <dgm:pt modelId="{DACD37A5-CBBB-44BA-8463-46A5F9456636}" type="pres">
      <dgm:prSet presAssocID="{4F6AF147-668B-4A94-8071-3CE28BED9C73}" presName="parentLin" presStyleCnt="0"/>
      <dgm:spPr/>
    </dgm:pt>
    <dgm:pt modelId="{D046D8C2-C505-4892-B07D-937596478AD4}" type="pres">
      <dgm:prSet presAssocID="{4F6AF147-668B-4A94-8071-3CE28BED9C73}" presName="parentLeftMargin" presStyleLbl="node1" presStyleIdx="1" presStyleCnt="4"/>
      <dgm:spPr/>
    </dgm:pt>
    <dgm:pt modelId="{FE459DCC-5D1F-4BA7-8573-88668755320F}" type="pres">
      <dgm:prSet presAssocID="{4F6AF147-668B-4A94-8071-3CE28BED9C7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2AD36B-A7B5-4B05-BD2E-96A1F45B076B}" type="pres">
      <dgm:prSet presAssocID="{4F6AF147-668B-4A94-8071-3CE28BED9C73}" presName="negativeSpace" presStyleCnt="0"/>
      <dgm:spPr/>
    </dgm:pt>
    <dgm:pt modelId="{E48D4D59-71BD-40CB-8AE7-943D7B720E95}" type="pres">
      <dgm:prSet presAssocID="{4F6AF147-668B-4A94-8071-3CE28BED9C73}" presName="childText" presStyleLbl="conFgAcc1" presStyleIdx="2" presStyleCnt="4">
        <dgm:presLayoutVars>
          <dgm:bulletEnabled val="1"/>
        </dgm:presLayoutVars>
      </dgm:prSet>
      <dgm:spPr/>
    </dgm:pt>
    <dgm:pt modelId="{E9914470-60FC-43F6-9DFE-E385F88CF396}" type="pres">
      <dgm:prSet presAssocID="{4B29E653-69F0-4664-8E4F-8E0A2B279ADF}" presName="spaceBetweenRectangles" presStyleCnt="0"/>
      <dgm:spPr/>
    </dgm:pt>
    <dgm:pt modelId="{08B9BC3C-FCDF-4E0A-8F3E-191188A4A23F}" type="pres">
      <dgm:prSet presAssocID="{6E01A23A-BC1B-492C-BEB2-0F206E3AC4A2}" presName="parentLin" presStyleCnt="0"/>
      <dgm:spPr/>
    </dgm:pt>
    <dgm:pt modelId="{C6472BC7-A6BE-4E56-BC20-B9283D7CFE6C}" type="pres">
      <dgm:prSet presAssocID="{6E01A23A-BC1B-492C-BEB2-0F206E3AC4A2}" presName="parentLeftMargin" presStyleLbl="node1" presStyleIdx="2" presStyleCnt="4"/>
      <dgm:spPr/>
    </dgm:pt>
    <dgm:pt modelId="{B2A1919A-FCE3-4AA7-957C-A85CCE6C7B65}" type="pres">
      <dgm:prSet presAssocID="{6E01A23A-BC1B-492C-BEB2-0F206E3AC4A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AE6B8B9-CF34-4344-8247-EADCD35EC06C}" type="pres">
      <dgm:prSet presAssocID="{6E01A23A-BC1B-492C-BEB2-0F206E3AC4A2}" presName="negativeSpace" presStyleCnt="0"/>
      <dgm:spPr/>
    </dgm:pt>
    <dgm:pt modelId="{3BCE1970-D705-41F5-9754-6EC57D810EC3}" type="pres">
      <dgm:prSet presAssocID="{6E01A23A-BC1B-492C-BEB2-0F206E3AC4A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27D530F-3F5C-4950-AF02-A5DB1EDB156C}" srcId="{C87C82CD-F27D-403B-89F4-90AC05C992F2}" destId="{90566805-7F6F-4E9E-9986-464300618894}" srcOrd="0" destOrd="0" parTransId="{D4B123F7-C5AF-4308-9EAD-9570FFDE98A1}" sibTransId="{DE5EE1C2-6FFC-466B-9C69-524FE8E23A38}"/>
    <dgm:cxn modelId="{00AB3D31-9A26-4AB0-8200-AEB93BF34344}" srcId="{784EE784-D5D2-4AA6-8C47-811BF28551C4}" destId="{661CBD14-1CF9-4749-9682-A75272426FBC}" srcOrd="0" destOrd="0" parTransId="{38AF9106-C85D-4DCE-9E27-B7084149AF6F}" sibTransId="{3FFDA7D7-1CE4-4656-9FC3-68F9B464FEF1}"/>
    <dgm:cxn modelId="{7DF0C633-C5D7-4166-B29D-A25840A97FF5}" type="presOf" srcId="{75A5019D-D6FA-49EE-AF09-AA80B5252148}" destId="{ED9CA48A-388B-4051-BABB-F2F087C4CEB9}" srcOrd="0" destOrd="1" presId="urn:microsoft.com/office/officeart/2005/8/layout/list1"/>
    <dgm:cxn modelId="{BF78A835-B7BE-441D-8CE7-15E37C5536F8}" srcId="{6E01A23A-BC1B-492C-BEB2-0F206E3AC4A2}" destId="{FAFDCC5D-D6BF-4CEC-8584-C37C3F822852}" srcOrd="0" destOrd="0" parTransId="{452444BF-58DB-41A1-9B1C-9D91B33D89EF}" sibTransId="{FD470343-DA4A-4AF9-B671-D3E799ACFA41}"/>
    <dgm:cxn modelId="{BC0E7239-B4E3-440D-B4CB-8950DC879572}" type="presOf" srcId="{4F6AF147-668B-4A94-8071-3CE28BED9C73}" destId="{D046D8C2-C505-4892-B07D-937596478AD4}" srcOrd="0" destOrd="0" presId="urn:microsoft.com/office/officeart/2005/8/layout/list1"/>
    <dgm:cxn modelId="{0A0EF03B-3661-4D97-B1B7-854097529939}" type="presOf" srcId="{4F6AF147-668B-4A94-8071-3CE28BED9C73}" destId="{FE459DCC-5D1F-4BA7-8573-88668755320F}" srcOrd="1" destOrd="0" presId="urn:microsoft.com/office/officeart/2005/8/layout/list1"/>
    <dgm:cxn modelId="{B486483D-F1AB-47E6-8FCC-E78393F3919F}" type="presOf" srcId="{C87C82CD-F27D-403B-89F4-90AC05C992F2}" destId="{42414F98-CCC6-4386-9B39-F55F81284815}" srcOrd="0" destOrd="0" presId="urn:microsoft.com/office/officeart/2005/8/layout/list1"/>
    <dgm:cxn modelId="{5672725F-8897-461F-8778-E6C11ECCB807}" type="presOf" srcId="{EA81EAAA-C76F-48B8-A3E4-129428B79841}" destId="{3BCE1970-D705-41F5-9754-6EC57D810EC3}" srcOrd="0" destOrd="1" presId="urn:microsoft.com/office/officeart/2005/8/layout/list1"/>
    <dgm:cxn modelId="{24C53241-0F7B-4D48-92E7-A2DE190A1ACA}" srcId="{784EE784-D5D2-4AA6-8C47-811BF28551C4}" destId="{4F6AF147-668B-4A94-8071-3CE28BED9C73}" srcOrd="2" destOrd="0" parTransId="{0A82879C-5EC4-47AF-A462-B9ED10E60EB3}" sibTransId="{4B29E653-69F0-4664-8E4F-8E0A2B279ADF}"/>
    <dgm:cxn modelId="{191CCD78-0696-474A-8078-A6F34E355A7F}" srcId="{661CBD14-1CF9-4749-9682-A75272426FBC}" destId="{EE12FCAF-07EB-4ABD-9150-8469ABC3C36C}" srcOrd="0" destOrd="0" parTransId="{39DC0C45-DE9B-4790-B214-FA661858904C}" sibTransId="{F3535FAE-28B5-4D9B-A98D-E51C62A7B69F}"/>
    <dgm:cxn modelId="{98D96C5A-0860-414A-87FF-58FDD10ABCAD}" type="presOf" srcId="{90566805-7F6F-4E9E-9986-464300618894}" destId="{ED9CA48A-388B-4051-BABB-F2F087C4CEB9}" srcOrd="0" destOrd="0" presId="urn:microsoft.com/office/officeart/2005/8/layout/list1"/>
    <dgm:cxn modelId="{89F80F7F-9F58-4DF8-99A2-1FDD367D2987}" srcId="{661CBD14-1CF9-4749-9682-A75272426FBC}" destId="{80BD3E0A-CA04-40B6-A27C-0674EA8DB30D}" srcOrd="1" destOrd="0" parTransId="{5EE949AB-830E-4CC0-964C-D77A4318850A}" sibTransId="{D5FA91E6-01BC-48F3-ADFE-3E3C955F9604}"/>
    <dgm:cxn modelId="{294B6A87-AE77-4126-8479-8AAA0FC774A8}" type="presOf" srcId="{80BD3E0A-CA04-40B6-A27C-0674EA8DB30D}" destId="{7C4CE7C2-2185-48BF-A6E7-163BC9D8AD71}" srcOrd="0" destOrd="1" presId="urn:microsoft.com/office/officeart/2005/8/layout/list1"/>
    <dgm:cxn modelId="{D68A638E-44FE-4712-AAE5-7EA1281B9D8D}" type="presOf" srcId="{FAFDCC5D-D6BF-4CEC-8584-C37C3F822852}" destId="{3BCE1970-D705-41F5-9754-6EC57D810EC3}" srcOrd="0" destOrd="0" presId="urn:microsoft.com/office/officeart/2005/8/layout/list1"/>
    <dgm:cxn modelId="{39740F90-8BE3-4692-B02E-21A9A5428930}" type="presOf" srcId="{784EE784-D5D2-4AA6-8C47-811BF28551C4}" destId="{3ECC3DDA-6BCA-4935-AE80-1F8F52E8F340}" srcOrd="0" destOrd="0" presId="urn:microsoft.com/office/officeart/2005/8/layout/list1"/>
    <dgm:cxn modelId="{FDB58B9C-DA4B-4116-AF3B-B3F2EDB2B779}" type="presOf" srcId="{204B0B4B-BBB6-463D-A3F2-2D79D255A2B4}" destId="{E48D4D59-71BD-40CB-8AE7-943D7B720E95}" srcOrd="0" destOrd="0" presId="urn:microsoft.com/office/officeart/2005/8/layout/list1"/>
    <dgm:cxn modelId="{3096659E-6998-46BF-93CA-2BA338D4B7ED}" srcId="{4F6AF147-668B-4A94-8071-3CE28BED9C73}" destId="{204B0B4B-BBB6-463D-A3F2-2D79D255A2B4}" srcOrd="0" destOrd="0" parTransId="{1FE389CC-66D2-4A43-8E9A-23DDDB47998D}" sibTransId="{49FA2591-754A-4BBE-AAF2-390703037CDD}"/>
    <dgm:cxn modelId="{DD79E0AA-0C5F-4252-A1A8-5C6E4E3D342E}" type="presOf" srcId="{C87C82CD-F27D-403B-89F4-90AC05C992F2}" destId="{914B84ED-2D60-4685-8DF3-6F82FE1DD518}" srcOrd="1" destOrd="0" presId="urn:microsoft.com/office/officeart/2005/8/layout/list1"/>
    <dgm:cxn modelId="{443EB4B0-7E96-41D0-841E-34A92040ADB8}" srcId="{6E01A23A-BC1B-492C-BEB2-0F206E3AC4A2}" destId="{EA81EAAA-C76F-48B8-A3E4-129428B79841}" srcOrd="1" destOrd="0" parTransId="{1A798D72-7C00-4439-9696-496D78E023CD}" sibTransId="{42A7446C-AB0D-4C19-9CEB-E23DCC1E2F46}"/>
    <dgm:cxn modelId="{727474C0-DC6F-4736-8008-6F16566BC555}" type="presOf" srcId="{6E01A23A-BC1B-492C-BEB2-0F206E3AC4A2}" destId="{C6472BC7-A6BE-4E56-BC20-B9283D7CFE6C}" srcOrd="0" destOrd="0" presId="urn:microsoft.com/office/officeart/2005/8/layout/list1"/>
    <dgm:cxn modelId="{301BD8CF-8D50-489D-88F1-B5E2A85F5990}" srcId="{784EE784-D5D2-4AA6-8C47-811BF28551C4}" destId="{C87C82CD-F27D-403B-89F4-90AC05C992F2}" srcOrd="1" destOrd="0" parTransId="{4FE45781-BC0F-4C5C-9B32-707718CCD743}" sibTransId="{33F7C95D-010E-409F-9F22-8A4E02CFF852}"/>
    <dgm:cxn modelId="{47B9C5D4-9421-4BF0-A5AF-D961F0C1BAC7}" type="presOf" srcId="{06780FAB-E4C0-4112-A310-9E33F21768C4}" destId="{E48D4D59-71BD-40CB-8AE7-943D7B720E95}" srcOrd="0" destOrd="1" presId="urn:microsoft.com/office/officeart/2005/8/layout/list1"/>
    <dgm:cxn modelId="{93250BD5-340C-463E-9489-C719AFADBAF9}" type="presOf" srcId="{6E01A23A-BC1B-492C-BEB2-0F206E3AC4A2}" destId="{B2A1919A-FCE3-4AA7-957C-A85CCE6C7B65}" srcOrd="1" destOrd="0" presId="urn:microsoft.com/office/officeart/2005/8/layout/list1"/>
    <dgm:cxn modelId="{3B4A4ED8-70D0-4EC5-8FA2-8FFBBD504477}" type="presOf" srcId="{EE12FCAF-07EB-4ABD-9150-8469ABC3C36C}" destId="{7C4CE7C2-2185-48BF-A6E7-163BC9D8AD71}" srcOrd="0" destOrd="0" presId="urn:microsoft.com/office/officeart/2005/8/layout/list1"/>
    <dgm:cxn modelId="{7981B1D9-619D-4B12-8418-C965256C10B0}" srcId="{4F6AF147-668B-4A94-8071-3CE28BED9C73}" destId="{06780FAB-E4C0-4112-A310-9E33F21768C4}" srcOrd="1" destOrd="0" parTransId="{F909BA11-4A5F-4BB2-9FD5-BB3DBA6B8D2E}" sibTransId="{2908A742-F109-4BCD-8A48-719553E942A8}"/>
    <dgm:cxn modelId="{9ABA2EE3-2A92-45FC-A4A1-9886379C8101}" srcId="{784EE784-D5D2-4AA6-8C47-811BF28551C4}" destId="{6E01A23A-BC1B-492C-BEB2-0F206E3AC4A2}" srcOrd="3" destOrd="0" parTransId="{19BC86F7-AEB5-42D7-8A46-5262257A6763}" sibTransId="{0E15D480-6023-4FA9-BC1B-283F6ECAC924}"/>
    <dgm:cxn modelId="{B7DC50EC-5799-495B-B1E0-B4D864635E48}" type="presOf" srcId="{661CBD14-1CF9-4749-9682-A75272426FBC}" destId="{4FBA658F-3F5E-46EB-8B0C-1F423BA8EFFD}" srcOrd="1" destOrd="0" presId="urn:microsoft.com/office/officeart/2005/8/layout/list1"/>
    <dgm:cxn modelId="{6BA446EF-6819-42C4-83C9-EB23A47EA08F}" type="presOf" srcId="{661CBD14-1CF9-4749-9682-A75272426FBC}" destId="{530EABC4-3C9B-4C4A-8288-12B283473E80}" srcOrd="0" destOrd="0" presId="urn:microsoft.com/office/officeart/2005/8/layout/list1"/>
    <dgm:cxn modelId="{89B042FF-19DF-43BB-BE54-60E3E4748E86}" srcId="{C87C82CD-F27D-403B-89F4-90AC05C992F2}" destId="{75A5019D-D6FA-49EE-AF09-AA80B5252148}" srcOrd="1" destOrd="0" parTransId="{A40D1D58-3E95-40B8-9FA1-4D54EF4E4E50}" sibTransId="{4EBA5101-4427-4848-906F-BAEDDA0D3BD8}"/>
    <dgm:cxn modelId="{C1CF498F-6C8A-4535-9AAC-5AD4E8020F3F}" type="presParOf" srcId="{3ECC3DDA-6BCA-4935-AE80-1F8F52E8F340}" destId="{EC783398-0D54-4412-AFFF-0764893C247E}" srcOrd="0" destOrd="0" presId="urn:microsoft.com/office/officeart/2005/8/layout/list1"/>
    <dgm:cxn modelId="{053B3E28-48EC-4AE0-97B9-16DCE7BFB21A}" type="presParOf" srcId="{EC783398-0D54-4412-AFFF-0764893C247E}" destId="{530EABC4-3C9B-4C4A-8288-12B283473E80}" srcOrd="0" destOrd="0" presId="urn:microsoft.com/office/officeart/2005/8/layout/list1"/>
    <dgm:cxn modelId="{EBFE295C-B6EE-452B-AE75-D448AEA95350}" type="presParOf" srcId="{EC783398-0D54-4412-AFFF-0764893C247E}" destId="{4FBA658F-3F5E-46EB-8B0C-1F423BA8EFFD}" srcOrd="1" destOrd="0" presId="urn:microsoft.com/office/officeart/2005/8/layout/list1"/>
    <dgm:cxn modelId="{0332FE6A-82CE-428F-AF8F-6F740C2B17C8}" type="presParOf" srcId="{3ECC3DDA-6BCA-4935-AE80-1F8F52E8F340}" destId="{A19108E3-A85E-4FF5-ACDA-AE2145A6A6DB}" srcOrd="1" destOrd="0" presId="urn:microsoft.com/office/officeart/2005/8/layout/list1"/>
    <dgm:cxn modelId="{1C2A793A-2166-4100-932D-34C9DA1C7321}" type="presParOf" srcId="{3ECC3DDA-6BCA-4935-AE80-1F8F52E8F340}" destId="{7C4CE7C2-2185-48BF-A6E7-163BC9D8AD71}" srcOrd="2" destOrd="0" presId="urn:microsoft.com/office/officeart/2005/8/layout/list1"/>
    <dgm:cxn modelId="{4E995AC2-3BF6-45F6-B6F7-9A058346B1B2}" type="presParOf" srcId="{3ECC3DDA-6BCA-4935-AE80-1F8F52E8F340}" destId="{09FDA6E2-38C3-45DA-9A2B-C853DA64488A}" srcOrd="3" destOrd="0" presId="urn:microsoft.com/office/officeart/2005/8/layout/list1"/>
    <dgm:cxn modelId="{49DD8AD6-DEEB-45AF-9BBB-90E8E29690BA}" type="presParOf" srcId="{3ECC3DDA-6BCA-4935-AE80-1F8F52E8F340}" destId="{DFE319E8-A965-498B-9277-D8BDB6D3389D}" srcOrd="4" destOrd="0" presId="urn:microsoft.com/office/officeart/2005/8/layout/list1"/>
    <dgm:cxn modelId="{6C5352DD-4207-478A-BA5C-F6BE09E8DAEA}" type="presParOf" srcId="{DFE319E8-A965-498B-9277-D8BDB6D3389D}" destId="{42414F98-CCC6-4386-9B39-F55F81284815}" srcOrd="0" destOrd="0" presId="urn:microsoft.com/office/officeart/2005/8/layout/list1"/>
    <dgm:cxn modelId="{527E1CD3-5253-4332-B3F0-4AD286926EB2}" type="presParOf" srcId="{DFE319E8-A965-498B-9277-D8BDB6D3389D}" destId="{914B84ED-2D60-4685-8DF3-6F82FE1DD518}" srcOrd="1" destOrd="0" presId="urn:microsoft.com/office/officeart/2005/8/layout/list1"/>
    <dgm:cxn modelId="{31CE1A76-3A90-4A73-89A2-54CF18F9F683}" type="presParOf" srcId="{3ECC3DDA-6BCA-4935-AE80-1F8F52E8F340}" destId="{D9DAA1A1-FA23-4460-9B2D-0CF2F9C18310}" srcOrd="5" destOrd="0" presId="urn:microsoft.com/office/officeart/2005/8/layout/list1"/>
    <dgm:cxn modelId="{8E7BB313-E7A2-4C62-843D-3EA2DEE452EA}" type="presParOf" srcId="{3ECC3DDA-6BCA-4935-AE80-1F8F52E8F340}" destId="{ED9CA48A-388B-4051-BABB-F2F087C4CEB9}" srcOrd="6" destOrd="0" presId="urn:microsoft.com/office/officeart/2005/8/layout/list1"/>
    <dgm:cxn modelId="{F5B9475C-6BEB-441F-90AF-7B3A142F1990}" type="presParOf" srcId="{3ECC3DDA-6BCA-4935-AE80-1F8F52E8F340}" destId="{3FE38003-A751-428F-8535-07ED3D6B40BD}" srcOrd="7" destOrd="0" presId="urn:microsoft.com/office/officeart/2005/8/layout/list1"/>
    <dgm:cxn modelId="{60318AF1-5FDF-4AB7-A50B-7234B8ED913B}" type="presParOf" srcId="{3ECC3DDA-6BCA-4935-AE80-1F8F52E8F340}" destId="{DACD37A5-CBBB-44BA-8463-46A5F9456636}" srcOrd="8" destOrd="0" presId="urn:microsoft.com/office/officeart/2005/8/layout/list1"/>
    <dgm:cxn modelId="{465B7892-B09A-4FA8-8E53-39313D2C0C52}" type="presParOf" srcId="{DACD37A5-CBBB-44BA-8463-46A5F9456636}" destId="{D046D8C2-C505-4892-B07D-937596478AD4}" srcOrd="0" destOrd="0" presId="urn:microsoft.com/office/officeart/2005/8/layout/list1"/>
    <dgm:cxn modelId="{BC213EF8-0639-452C-A989-7E60E2DCF0BD}" type="presParOf" srcId="{DACD37A5-CBBB-44BA-8463-46A5F9456636}" destId="{FE459DCC-5D1F-4BA7-8573-88668755320F}" srcOrd="1" destOrd="0" presId="urn:microsoft.com/office/officeart/2005/8/layout/list1"/>
    <dgm:cxn modelId="{C7BA8793-680D-4D8E-8182-5A245233AA68}" type="presParOf" srcId="{3ECC3DDA-6BCA-4935-AE80-1F8F52E8F340}" destId="{DB2AD36B-A7B5-4B05-BD2E-96A1F45B076B}" srcOrd="9" destOrd="0" presId="urn:microsoft.com/office/officeart/2005/8/layout/list1"/>
    <dgm:cxn modelId="{7DEA2257-3D2C-47ED-A692-2234DBE6E2A0}" type="presParOf" srcId="{3ECC3DDA-6BCA-4935-AE80-1F8F52E8F340}" destId="{E48D4D59-71BD-40CB-8AE7-943D7B720E95}" srcOrd="10" destOrd="0" presId="urn:microsoft.com/office/officeart/2005/8/layout/list1"/>
    <dgm:cxn modelId="{72279ED2-582D-4298-B51E-A83B8BD611C0}" type="presParOf" srcId="{3ECC3DDA-6BCA-4935-AE80-1F8F52E8F340}" destId="{E9914470-60FC-43F6-9DFE-E385F88CF396}" srcOrd="11" destOrd="0" presId="urn:microsoft.com/office/officeart/2005/8/layout/list1"/>
    <dgm:cxn modelId="{D104C547-0744-40DA-8026-BDED7705C602}" type="presParOf" srcId="{3ECC3DDA-6BCA-4935-AE80-1F8F52E8F340}" destId="{08B9BC3C-FCDF-4E0A-8F3E-191188A4A23F}" srcOrd="12" destOrd="0" presId="urn:microsoft.com/office/officeart/2005/8/layout/list1"/>
    <dgm:cxn modelId="{6B2FA387-E437-4284-903A-E17A3A84683B}" type="presParOf" srcId="{08B9BC3C-FCDF-4E0A-8F3E-191188A4A23F}" destId="{C6472BC7-A6BE-4E56-BC20-B9283D7CFE6C}" srcOrd="0" destOrd="0" presId="urn:microsoft.com/office/officeart/2005/8/layout/list1"/>
    <dgm:cxn modelId="{AEBFD91D-D031-4388-824D-9EA9DD10259E}" type="presParOf" srcId="{08B9BC3C-FCDF-4E0A-8F3E-191188A4A23F}" destId="{B2A1919A-FCE3-4AA7-957C-A85CCE6C7B65}" srcOrd="1" destOrd="0" presId="urn:microsoft.com/office/officeart/2005/8/layout/list1"/>
    <dgm:cxn modelId="{02AB34C6-A28C-4223-AF0E-EEC0D7F970FF}" type="presParOf" srcId="{3ECC3DDA-6BCA-4935-AE80-1F8F52E8F340}" destId="{BAE6B8B9-CF34-4344-8247-EADCD35EC06C}" srcOrd="13" destOrd="0" presId="urn:microsoft.com/office/officeart/2005/8/layout/list1"/>
    <dgm:cxn modelId="{7002CE27-D149-44C7-8F91-DDCB15911CC4}" type="presParOf" srcId="{3ECC3DDA-6BCA-4935-AE80-1F8F52E8F340}" destId="{3BCE1970-D705-41F5-9754-6EC57D810EC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7163F8-3115-4416-B19C-3AA69B29E79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56979C-9F48-429F-A027-A2E3624891A2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Speed</a:t>
          </a:r>
        </a:p>
      </dgm:t>
    </dgm:pt>
    <dgm:pt modelId="{59B04C87-B09B-4E48-ABE2-927360269AEC}" type="parTrans" cxnId="{28ECEFC6-A991-4399-977E-3E4D6A1B68D9}">
      <dgm:prSet/>
      <dgm:spPr/>
      <dgm:t>
        <a:bodyPr/>
        <a:lstStyle/>
        <a:p>
          <a:endParaRPr lang="en-US"/>
        </a:p>
      </dgm:t>
    </dgm:pt>
    <dgm:pt modelId="{5A0E414F-77BB-4DAE-9ADE-25239940C493}" type="sibTrans" cxnId="{28ECEFC6-A991-4399-977E-3E4D6A1B68D9}">
      <dgm:prSet/>
      <dgm:spPr/>
      <dgm:t>
        <a:bodyPr/>
        <a:lstStyle/>
        <a:p>
          <a:endParaRPr lang="en-US"/>
        </a:p>
      </dgm:t>
    </dgm:pt>
    <dgm:pt modelId="{5539599F-8402-47F7-B64C-4AB24196CD64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Quality</a:t>
          </a:r>
        </a:p>
      </dgm:t>
    </dgm:pt>
    <dgm:pt modelId="{0382D7BB-3F92-410F-8BBB-152BCEF063F0}" type="parTrans" cxnId="{AF29F5FA-835D-48DE-9281-10B911C2A9CD}">
      <dgm:prSet/>
      <dgm:spPr/>
      <dgm:t>
        <a:bodyPr/>
        <a:lstStyle/>
        <a:p>
          <a:endParaRPr lang="en-US"/>
        </a:p>
      </dgm:t>
    </dgm:pt>
    <dgm:pt modelId="{28720493-5C8D-46D7-AB2A-ADF91A69E324}" type="sibTrans" cxnId="{AF29F5FA-835D-48DE-9281-10B911C2A9CD}">
      <dgm:prSet/>
      <dgm:spPr/>
      <dgm:t>
        <a:bodyPr/>
        <a:lstStyle/>
        <a:p>
          <a:endParaRPr lang="en-US"/>
        </a:p>
      </dgm:t>
    </dgm:pt>
    <dgm:pt modelId="{23854194-EC2E-44CC-8842-FAFAE64C808C}" type="pres">
      <dgm:prSet presAssocID="{9A7163F8-3115-4416-B19C-3AA69B29E790}" presName="compositeShape" presStyleCnt="0">
        <dgm:presLayoutVars>
          <dgm:chMax val="2"/>
          <dgm:dir/>
          <dgm:resizeHandles val="exact"/>
        </dgm:presLayoutVars>
      </dgm:prSet>
      <dgm:spPr/>
    </dgm:pt>
    <dgm:pt modelId="{D112066E-B8AF-459F-9BEC-15F0E26639FD}" type="pres">
      <dgm:prSet presAssocID="{9A7163F8-3115-4416-B19C-3AA69B29E790}" presName="divider" presStyleLbl="fgShp" presStyleIdx="0" presStyleCn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</dgm:pt>
    <dgm:pt modelId="{EC72E041-10B8-447E-A458-940EAFA7D495}" type="pres">
      <dgm:prSet presAssocID="{1956979C-9F48-429F-A027-A2E3624891A2}" presName="downArrow" presStyleLbl="node1" presStyleIdx="0" presStyleCnt="2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</dgm:pt>
    <dgm:pt modelId="{FEA0CA7E-6E1C-4C62-A343-71E5D73E2767}" type="pres">
      <dgm:prSet presAssocID="{1956979C-9F48-429F-A027-A2E3624891A2}" presName="downArrowText" presStyleLbl="revTx" presStyleIdx="0" presStyleCnt="2">
        <dgm:presLayoutVars>
          <dgm:bulletEnabled val="1"/>
        </dgm:presLayoutVars>
      </dgm:prSet>
      <dgm:spPr/>
    </dgm:pt>
    <dgm:pt modelId="{A2FDA607-F4A7-4BC7-9B35-1E8C4F8DB8EA}" type="pres">
      <dgm:prSet presAssocID="{5539599F-8402-47F7-B64C-4AB24196CD64}" presName="upArrow" presStyleLbl="node1" presStyleIdx="1" presStyleCnt="2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</dgm:pt>
    <dgm:pt modelId="{72A894F8-634D-4CA6-A805-B3C244B6E023}" type="pres">
      <dgm:prSet presAssocID="{5539599F-8402-47F7-B64C-4AB24196CD64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AF057111-2D6F-4DDA-9A77-C8B0967167D6}" type="presOf" srcId="{9A7163F8-3115-4416-B19C-3AA69B29E790}" destId="{23854194-EC2E-44CC-8842-FAFAE64C808C}" srcOrd="0" destOrd="0" presId="urn:microsoft.com/office/officeart/2005/8/layout/arrow3"/>
    <dgm:cxn modelId="{3A0A8632-CCDB-4E0A-A2F2-46D738B60FB0}" type="presOf" srcId="{5539599F-8402-47F7-B64C-4AB24196CD64}" destId="{72A894F8-634D-4CA6-A805-B3C244B6E023}" srcOrd="0" destOrd="0" presId="urn:microsoft.com/office/officeart/2005/8/layout/arrow3"/>
    <dgm:cxn modelId="{47DFD78C-6FD4-4A5B-8E46-08488583CE3C}" type="presOf" srcId="{1956979C-9F48-429F-A027-A2E3624891A2}" destId="{FEA0CA7E-6E1C-4C62-A343-71E5D73E2767}" srcOrd="0" destOrd="0" presId="urn:microsoft.com/office/officeart/2005/8/layout/arrow3"/>
    <dgm:cxn modelId="{28ECEFC6-A991-4399-977E-3E4D6A1B68D9}" srcId="{9A7163F8-3115-4416-B19C-3AA69B29E790}" destId="{1956979C-9F48-429F-A027-A2E3624891A2}" srcOrd="0" destOrd="0" parTransId="{59B04C87-B09B-4E48-ABE2-927360269AEC}" sibTransId="{5A0E414F-77BB-4DAE-9ADE-25239940C493}"/>
    <dgm:cxn modelId="{AF29F5FA-835D-48DE-9281-10B911C2A9CD}" srcId="{9A7163F8-3115-4416-B19C-3AA69B29E790}" destId="{5539599F-8402-47F7-B64C-4AB24196CD64}" srcOrd="1" destOrd="0" parTransId="{0382D7BB-3F92-410F-8BBB-152BCEF063F0}" sibTransId="{28720493-5C8D-46D7-AB2A-ADF91A69E324}"/>
    <dgm:cxn modelId="{93CEBB5F-5E2A-4CE7-A991-4C80A94A6DF7}" type="presParOf" srcId="{23854194-EC2E-44CC-8842-FAFAE64C808C}" destId="{D112066E-B8AF-459F-9BEC-15F0E26639FD}" srcOrd="0" destOrd="0" presId="urn:microsoft.com/office/officeart/2005/8/layout/arrow3"/>
    <dgm:cxn modelId="{3A23B712-5AA3-444E-9E47-923847BA34D2}" type="presParOf" srcId="{23854194-EC2E-44CC-8842-FAFAE64C808C}" destId="{EC72E041-10B8-447E-A458-940EAFA7D495}" srcOrd="1" destOrd="0" presId="urn:microsoft.com/office/officeart/2005/8/layout/arrow3"/>
    <dgm:cxn modelId="{3419A10B-4DF0-4B5D-A9C7-931897726274}" type="presParOf" srcId="{23854194-EC2E-44CC-8842-FAFAE64C808C}" destId="{FEA0CA7E-6E1C-4C62-A343-71E5D73E2767}" srcOrd="2" destOrd="0" presId="urn:microsoft.com/office/officeart/2005/8/layout/arrow3"/>
    <dgm:cxn modelId="{D8C1523B-56EA-4B30-99CD-45FB943634E4}" type="presParOf" srcId="{23854194-EC2E-44CC-8842-FAFAE64C808C}" destId="{A2FDA607-F4A7-4BC7-9B35-1E8C4F8DB8EA}" srcOrd="3" destOrd="0" presId="urn:microsoft.com/office/officeart/2005/8/layout/arrow3"/>
    <dgm:cxn modelId="{2B73EC35-518A-4018-8FF2-436299EAAB35}" type="presParOf" srcId="{23854194-EC2E-44CC-8842-FAFAE64C808C}" destId="{72A894F8-634D-4CA6-A805-B3C244B6E02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4E3CE8-9665-4FBA-A736-CDB4049269E6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36EEB88-BC1C-4CF2-9512-FE415D494A19}">
      <dgm:prSet/>
      <dgm:spPr/>
      <dgm:t>
        <a:bodyPr/>
        <a:lstStyle/>
        <a:p>
          <a:r>
            <a:rPr lang="en-US" b="0" i="0"/>
            <a:t>Define proper audit work</a:t>
          </a:r>
          <a:endParaRPr lang="en-US"/>
        </a:p>
      </dgm:t>
    </dgm:pt>
    <dgm:pt modelId="{C858DB83-FA6F-4A48-8A3C-A3F9115CB690}" type="parTrans" cxnId="{817364D2-5E64-45DB-B149-282B588BF91E}">
      <dgm:prSet/>
      <dgm:spPr/>
      <dgm:t>
        <a:bodyPr/>
        <a:lstStyle/>
        <a:p>
          <a:endParaRPr lang="en-US"/>
        </a:p>
      </dgm:t>
    </dgm:pt>
    <dgm:pt modelId="{11AE1B1C-21C2-4ADF-8472-8D5528527C84}" type="sibTrans" cxnId="{817364D2-5E64-45DB-B149-282B588BF91E}">
      <dgm:prSet/>
      <dgm:spPr/>
      <dgm:t>
        <a:bodyPr/>
        <a:lstStyle/>
        <a:p>
          <a:endParaRPr lang="en-US"/>
        </a:p>
      </dgm:t>
    </dgm:pt>
    <dgm:pt modelId="{18197E1B-5804-4DC5-9519-EBA09E59A82A}">
      <dgm:prSet/>
      <dgm:spPr/>
      <dgm:t>
        <a:bodyPr/>
        <a:lstStyle/>
        <a:p>
          <a:r>
            <a:rPr lang="en-US" b="0" i="0"/>
            <a:t>What it should look like</a:t>
          </a:r>
          <a:endParaRPr lang="en-US"/>
        </a:p>
      </dgm:t>
    </dgm:pt>
    <dgm:pt modelId="{FF5BF6ED-FCFC-46EC-98FE-E90D91C3EAF4}" type="parTrans" cxnId="{26908EF9-E01E-470D-A0D5-529A21E10B37}">
      <dgm:prSet/>
      <dgm:spPr/>
      <dgm:t>
        <a:bodyPr/>
        <a:lstStyle/>
        <a:p>
          <a:endParaRPr lang="en-US"/>
        </a:p>
      </dgm:t>
    </dgm:pt>
    <dgm:pt modelId="{3E6E157B-4193-4F2B-8011-28B7BB94AC3D}" type="sibTrans" cxnId="{26908EF9-E01E-470D-A0D5-529A21E10B37}">
      <dgm:prSet/>
      <dgm:spPr/>
      <dgm:t>
        <a:bodyPr/>
        <a:lstStyle/>
        <a:p>
          <a:endParaRPr lang="en-US"/>
        </a:p>
      </dgm:t>
    </dgm:pt>
    <dgm:pt modelId="{0858B5E7-C5F2-47FD-9367-DA745B18F415}">
      <dgm:prSet/>
      <dgm:spPr/>
      <dgm:t>
        <a:bodyPr/>
        <a:lstStyle/>
        <a:p>
          <a:r>
            <a:rPr lang="en-US" b="0" i="0"/>
            <a:t>Good and bad</a:t>
          </a:r>
          <a:endParaRPr lang="en-US"/>
        </a:p>
      </dgm:t>
    </dgm:pt>
    <dgm:pt modelId="{31BB8A4F-8341-43FF-8254-98A468620335}" type="parTrans" cxnId="{33F46743-7A3E-4808-B6CA-63FAA1D96D4A}">
      <dgm:prSet/>
      <dgm:spPr/>
      <dgm:t>
        <a:bodyPr/>
        <a:lstStyle/>
        <a:p>
          <a:endParaRPr lang="en-US"/>
        </a:p>
      </dgm:t>
    </dgm:pt>
    <dgm:pt modelId="{028EED97-1A7D-4E7C-BB96-E89F91B4BDBB}" type="sibTrans" cxnId="{33F46743-7A3E-4808-B6CA-63FAA1D96D4A}">
      <dgm:prSet/>
      <dgm:spPr/>
      <dgm:t>
        <a:bodyPr/>
        <a:lstStyle/>
        <a:p>
          <a:endParaRPr lang="en-US"/>
        </a:p>
      </dgm:t>
    </dgm:pt>
    <dgm:pt modelId="{4290DE07-F1C7-4A2F-8BD9-00E2EF5F9D82}">
      <dgm:prSet/>
      <dgm:spPr/>
      <dgm:t>
        <a:bodyPr/>
        <a:lstStyle/>
        <a:p>
          <a:r>
            <a:rPr lang="en-US" b="0" i="0"/>
            <a:t>Define proper time reporting</a:t>
          </a:r>
          <a:endParaRPr lang="en-US"/>
        </a:p>
      </dgm:t>
    </dgm:pt>
    <dgm:pt modelId="{98699F7C-992C-49B5-983D-D78E4BE9EC8A}" type="parTrans" cxnId="{A35AA334-92B7-4053-A09B-C03ACB43AE56}">
      <dgm:prSet/>
      <dgm:spPr/>
      <dgm:t>
        <a:bodyPr/>
        <a:lstStyle/>
        <a:p>
          <a:endParaRPr lang="en-US"/>
        </a:p>
      </dgm:t>
    </dgm:pt>
    <dgm:pt modelId="{1AF6FBB0-7B62-48AA-9738-A8055E634DC8}" type="sibTrans" cxnId="{A35AA334-92B7-4053-A09B-C03ACB43AE56}">
      <dgm:prSet/>
      <dgm:spPr/>
      <dgm:t>
        <a:bodyPr/>
        <a:lstStyle/>
        <a:p>
          <a:endParaRPr lang="en-US"/>
        </a:p>
      </dgm:t>
    </dgm:pt>
    <dgm:pt modelId="{0ED8F5F2-4A14-4101-8B24-020706351CEB}">
      <dgm:prSet/>
      <dgm:spPr/>
      <dgm:t>
        <a:bodyPr/>
        <a:lstStyle/>
        <a:p>
          <a:r>
            <a:rPr lang="en-US" b="0" i="0"/>
            <a:t>How it should be done</a:t>
          </a:r>
          <a:endParaRPr lang="en-US"/>
        </a:p>
      </dgm:t>
    </dgm:pt>
    <dgm:pt modelId="{57167133-E462-4A8D-A012-D8C9BDD2944C}" type="parTrans" cxnId="{0AC7A659-CE0C-4874-B6C5-8E5306204412}">
      <dgm:prSet/>
      <dgm:spPr/>
      <dgm:t>
        <a:bodyPr/>
        <a:lstStyle/>
        <a:p>
          <a:endParaRPr lang="en-US"/>
        </a:p>
      </dgm:t>
    </dgm:pt>
    <dgm:pt modelId="{9B6AEFCB-BB83-4BF5-B284-C00FC69219DC}" type="sibTrans" cxnId="{0AC7A659-CE0C-4874-B6C5-8E5306204412}">
      <dgm:prSet/>
      <dgm:spPr/>
      <dgm:t>
        <a:bodyPr/>
        <a:lstStyle/>
        <a:p>
          <a:endParaRPr lang="en-US"/>
        </a:p>
      </dgm:t>
    </dgm:pt>
    <dgm:pt modelId="{196AE9F6-6AC7-4509-8788-EE8478FD119F}">
      <dgm:prSet/>
      <dgm:spPr/>
      <dgm:t>
        <a:bodyPr/>
        <a:lstStyle/>
        <a:p>
          <a:r>
            <a:rPr lang="en-US" b="0" i="0"/>
            <a:t>Define proper audit workload</a:t>
          </a:r>
          <a:endParaRPr lang="en-US"/>
        </a:p>
      </dgm:t>
    </dgm:pt>
    <dgm:pt modelId="{32DD8B86-5287-46F6-AFC6-2C9B0647FF75}" type="parTrans" cxnId="{2BD7C207-B391-4086-91E0-1325E1DFF104}">
      <dgm:prSet/>
      <dgm:spPr/>
      <dgm:t>
        <a:bodyPr/>
        <a:lstStyle/>
        <a:p>
          <a:endParaRPr lang="en-US"/>
        </a:p>
      </dgm:t>
    </dgm:pt>
    <dgm:pt modelId="{0E9CC612-C079-423B-8251-6D58B5348C9F}" type="sibTrans" cxnId="{2BD7C207-B391-4086-91E0-1325E1DFF104}">
      <dgm:prSet/>
      <dgm:spPr/>
      <dgm:t>
        <a:bodyPr/>
        <a:lstStyle/>
        <a:p>
          <a:endParaRPr lang="en-US"/>
        </a:p>
      </dgm:t>
    </dgm:pt>
    <dgm:pt modelId="{B11AF8D4-14FB-4B96-8980-5E244003BBE0}">
      <dgm:prSet/>
      <dgm:spPr/>
      <dgm:t>
        <a:bodyPr/>
        <a:lstStyle/>
        <a:p>
          <a:r>
            <a:rPr lang="en-US" b="0" i="0"/>
            <a:t>How many should be completed</a:t>
          </a:r>
          <a:endParaRPr lang="en-US"/>
        </a:p>
      </dgm:t>
    </dgm:pt>
    <dgm:pt modelId="{93D6F4E0-6283-4FF4-B2A0-8DD68CDBD0FA}" type="parTrans" cxnId="{51A50FDD-724D-4552-A0C4-57D24326D7FA}">
      <dgm:prSet/>
      <dgm:spPr/>
      <dgm:t>
        <a:bodyPr/>
        <a:lstStyle/>
        <a:p>
          <a:endParaRPr lang="en-US"/>
        </a:p>
      </dgm:t>
    </dgm:pt>
    <dgm:pt modelId="{D44B5538-0406-43FC-8C1B-74600771830E}" type="sibTrans" cxnId="{51A50FDD-724D-4552-A0C4-57D24326D7FA}">
      <dgm:prSet/>
      <dgm:spPr/>
      <dgm:t>
        <a:bodyPr/>
        <a:lstStyle/>
        <a:p>
          <a:endParaRPr lang="en-US"/>
        </a:p>
      </dgm:t>
    </dgm:pt>
    <dgm:pt modelId="{ACEA926A-9D03-4739-878E-A5104506FEA8}">
      <dgm:prSet/>
      <dgm:spPr/>
      <dgm:t>
        <a:bodyPr/>
        <a:lstStyle/>
        <a:p>
          <a:r>
            <a:rPr lang="en-US" b="0" i="0"/>
            <a:t>How many should be worked on</a:t>
          </a:r>
          <a:endParaRPr lang="en-US"/>
        </a:p>
      </dgm:t>
    </dgm:pt>
    <dgm:pt modelId="{93688851-4413-4428-AB76-50004EF29076}" type="parTrans" cxnId="{9E5EAFA8-B9D7-4C4C-97BC-7A7355607592}">
      <dgm:prSet/>
      <dgm:spPr/>
      <dgm:t>
        <a:bodyPr/>
        <a:lstStyle/>
        <a:p>
          <a:endParaRPr lang="en-US"/>
        </a:p>
      </dgm:t>
    </dgm:pt>
    <dgm:pt modelId="{525F5334-7B79-4D70-8DEB-28A788CC6AFD}" type="sibTrans" cxnId="{9E5EAFA8-B9D7-4C4C-97BC-7A7355607592}">
      <dgm:prSet/>
      <dgm:spPr/>
      <dgm:t>
        <a:bodyPr/>
        <a:lstStyle/>
        <a:p>
          <a:endParaRPr lang="en-US"/>
        </a:p>
      </dgm:t>
    </dgm:pt>
    <dgm:pt modelId="{C398B219-A847-4E6F-A311-79055B0CD8B3}">
      <dgm:prSet/>
      <dgm:spPr/>
      <dgm:t>
        <a:bodyPr/>
        <a:lstStyle/>
        <a:p>
          <a:r>
            <a:rPr lang="en-US" b="0" i="0"/>
            <a:t>Benefits</a:t>
          </a:r>
          <a:endParaRPr lang="en-US"/>
        </a:p>
      </dgm:t>
    </dgm:pt>
    <dgm:pt modelId="{764008C6-C3ED-4B62-BF2A-0E249338B663}" type="parTrans" cxnId="{9169B6A0-4EC1-4A9A-8096-2146D1174861}">
      <dgm:prSet/>
      <dgm:spPr/>
      <dgm:t>
        <a:bodyPr/>
        <a:lstStyle/>
        <a:p>
          <a:endParaRPr lang="en-US"/>
        </a:p>
      </dgm:t>
    </dgm:pt>
    <dgm:pt modelId="{4E25D073-D0C9-465C-BA49-4AD2F4E65855}" type="sibTrans" cxnId="{9169B6A0-4EC1-4A9A-8096-2146D1174861}">
      <dgm:prSet/>
      <dgm:spPr/>
      <dgm:t>
        <a:bodyPr/>
        <a:lstStyle/>
        <a:p>
          <a:endParaRPr lang="en-US"/>
        </a:p>
      </dgm:t>
    </dgm:pt>
    <dgm:pt modelId="{D34D4533-BD39-49A3-9471-D394BBFE88FA}">
      <dgm:prSet/>
      <dgm:spPr/>
      <dgm:t>
        <a:bodyPr/>
        <a:lstStyle/>
        <a:p>
          <a:r>
            <a:rPr lang="en-US" b="0" i="0"/>
            <a:t>Good for everyone</a:t>
          </a:r>
          <a:endParaRPr lang="en-US"/>
        </a:p>
      </dgm:t>
    </dgm:pt>
    <dgm:pt modelId="{A9D37131-DA0B-48A3-B906-7479131C9864}" type="parTrans" cxnId="{B6997E0D-5E8E-478E-A97F-30BE633D0EDC}">
      <dgm:prSet/>
      <dgm:spPr/>
      <dgm:t>
        <a:bodyPr/>
        <a:lstStyle/>
        <a:p>
          <a:endParaRPr lang="en-US"/>
        </a:p>
      </dgm:t>
    </dgm:pt>
    <dgm:pt modelId="{15BE788D-5127-43A5-99F7-779876AF3289}" type="sibTrans" cxnId="{B6997E0D-5E8E-478E-A97F-30BE633D0EDC}">
      <dgm:prSet/>
      <dgm:spPr/>
      <dgm:t>
        <a:bodyPr/>
        <a:lstStyle/>
        <a:p>
          <a:endParaRPr lang="en-US"/>
        </a:p>
      </dgm:t>
    </dgm:pt>
    <dgm:pt modelId="{FBBAA8C8-1252-4840-8B68-E5C5AF1F2408}" type="pres">
      <dgm:prSet presAssocID="{CF4E3CE8-9665-4FBA-A736-CDB4049269E6}" presName="linear" presStyleCnt="0">
        <dgm:presLayoutVars>
          <dgm:dir/>
          <dgm:animLvl val="lvl"/>
          <dgm:resizeHandles val="exact"/>
        </dgm:presLayoutVars>
      </dgm:prSet>
      <dgm:spPr/>
    </dgm:pt>
    <dgm:pt modelId="{1BBEB32A-C7B0-40D4-B73D-B26F24E7BE7C}" type="pres">
      <dgm:prSet presAssocID="{836EEB88-BC1C-4CF2-9512-FE415D494A19}" presName="parentLin" presStyleCnt="0"/>
      <dgm:spPr/>
    </dgm:pt>
    <dgm:pt modelId="{CF23E860-256E-431F-B09D-2C86892FDFDE}" type="pres">
      <dgm:prSet presAssocID="{836EEB88-BC1C-4CF2-9512-FE415D494A19}" presName="parentLeftMargin" presStyleLbl="node1" presStyleIdx="0" presStyleCnt="4"/>
      <dgm:spPr/>
    </dgm:pt>
    <dgm:pt modelId="{D388EA1E-B871-4A59-8B77-F9A4952F2FBE}" type="pres">
      <dgm:prSet presAssocID="{836EEB88-BC1C-4CF2-9512-FE415D494A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0F75CFA-B903-415F-9A6D-B18E1652D48A}" type="pres">
      <dgm:prSet presAssocID="{836EEB88-BC1C-4CF2-9512-FE415D494A19}" presName="negativeSpace" presStyleCnt="0"/>
      <dgm:spPr/>
    </dgm:pt>
    <dgm:pt modelId="{CB4D6ABF-F23C-4A19-8362-76579B4FD5A5}" type="pres">
      <dgm:prSet presAssocID="{836EEB88-BC1C-4CF2-9512-FE415D494A19}" presName="childText" presStyleLbl="conFgAcc1" presStyleIdx="0" presStyleCnt="4">
        <dgm:presLayoutVars>
          <dgm:bulletEnabled val="1"/>
        </dgm:presLayoutVars>
      </dgm:prSet>
      <dgm:spPr/>
    </dgm:pt>
    <dgm:pt modelId="{A8D9C083-F02C-4BE8-9EE4-106F53C6CEAD}" type="pres">
      <dgm:prSet presAssocID="{11AE1B1C-21C2-4ADF-8472-8D5528527C84}" presName="spaceBetweenRectangles" presStyleCnt="0"/>
      <dgm:spPr/>
    </dgm:pt>
    <dgm:pt modelId="{5016429E-9EB4-4A8A-B4E6-F0EAF2560669}" type="pres">
      <dgm:prSet presAssocID="{4290DE07-F1C7-4A2F-8BD9-00E2EF5F9D82}" presName="parentLin" presStyleCnt="0"/>
      <dgm:spPr/>
    </dgm:pt>
    <dgm:pt modelId="{DEF0B438-B18B-4128-96F8-0C648FBB2B41}" type="pres">
      <dgm:prSet presAssocID="{4290DE07-F1C7-4A2F-8BD9-00E2EF5F9D82}" presName="parentLeftMargin" presStyleLbl="node1" presStyleIdx="0" presStyleCnt="4"/>
      <dgm:spPr/>
    </dgm:pt>
    <dgm:pt modelId="{D8110D0E-BA88-49C7-BBB8-FD391170A0F6}" type="pres">
      <dgm:prSet presAssocID="{4290DE07-F1C7-4A2F-8BD9-00E2EF5F9D8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DA253A-E857-4421-971F-B1C5CB2E0E9E}" type="pres">
      <dgm:prSet presAssocID="{4290DE07-F1C7-4A2F-8BD9-00E2EF5F9D82}" presName="negativeSpace" presStyleCnt="0"/>
      <dgm:spPr/>
    </dgm:pt>
    <dgm:pt modelId="{219E1956-8C65-4D2F-9E21-A1C53E43D543}" type="pres">
      <dgm:prSet presAssocID="{4290DE07-F1C7-4A2F-8BD9-00E2EF5F9D82}" presName="childText" presStyleLbl="conFgAcc1" presStyleIdx="1" presStyleCnt="4">
        <dgm:presLayoutVars>
          <dgm:bulletEnabled val="1"/>
        </dgm:presLayoutVars>
      </dgm:prSet>
      <dgm:spPr/>
    </dgm:pt>
    <dgm:pt modelId="{744B9D56-2481-4C65-B9B5-4E5E0579439B}" type="pres">
      <dgm:prSet presAssocID="{1AF6FBB0-7B62-48AA-9738-A8055E634DC8}" presName="spaceBetweenRectangles" presStyleCnt="0"/>
      <dgm:spPr/>
    </dgm:pt>
    <dgm:pt modelId="{6604C4AC-D584-4FF1-BC55-1D64DBD8F0E6}" type="pres">
      <dgm:prSet presAssocID="{196AE9F6-6AC7-4509-8788-EE8478FD119F}" presName="parentLin" presStyleCnt="0"/>
      <dgm:spPr/>
    </dgm:pt>
    <dgm:pt modelId="{5B13E5F6-E0A5-4647-AA2C-F7AFBFC902F3}" type="pres">
      <dgm:prSet presAssocID="{196AE9F6-6AC7-4509-8788-EE8478FD119F}" presName="parentLeftMargin" presStyleLbl="node1" presStyleIdx="1" presStyleCnt="4"/>
      <dgm:spPr/>
    </dgm:pt>
    <dgm:pt modelId="{CB40EA31-1A19-4C1B-AA0D-6E5D924B9DC9}" type="pres">
      <dgm:prSet presAssocID="{196AE9F6-6AC7-4509-8788-EE8478FD11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9AA98B-C140-46BF-9875-EFF5942BFB0F}" type="pres">
      <dgm:prSet presAssocID="{196AE9F6-6AC7-4509-8788-EE8478FD119F}" presName="negativeSpace" presStyleCnt="0"/>
      <dgm:spPr/>
    </dgm:pt>
    <dgm:pt modelId="{C791A1E0-0605-4914-B526-310900322356}" type="pres">
      <dgm:prSet presAssocID="{196AE9F6-6AC7-4509-8788-EE8478FD119F}" presName="childText" presStyleLbl="conFgAcc1" presStyleIdx="2" presStyleCnt="4">
        <dgm:presLayoutVars>
          <dgm:bulletEnabled val="1"/>
        </dgm:presLayoutVars>
      </dgm:prSet>
      <dgm:spPr/>
    </dgm:pt>
    <dgm:pt modelId="{28D4FBDB-7CCB-4317-A236-BC29D8245526}" type="pres">
      <dgm:prSet presAssocID="{0E9CC612-C079-423B-8251-6D58B5348C9F}" presName="spaceBetweenRectangles" presStyleCnt="0"/>
      <dgm:spPr/>
    </dgm:pt>
    <dgm:pt modelId="{4F3862A0-4381-4757-8B74-C28D795DB0A6}" type="pres">
      <dgm:prSet presAssocID="{C398B219-A847-4E6F-A311-79055B0CD8B3}" presName="parentLin" presStyleCnt="0"/>
      <dgm:spPr/>
    </dgm:pt>
    <dgm:pt modelId="{DDD9A3AD-97E0-490A-A4AB-E3774653257F}" type="pres">
      <dgm:prSet presAssocID="{C398B219-A847-4E6F-A311-79055B0CD8B3}" presName="parentLeftMargin" presStyleLbl="node1" presStyleIdx="2" presStyleCnt="4"/>
      <dgm:spPr/>
    </dgm:pt>
    <dgm:pt modelId="{120A7F81-197D-46E8-9C91-89843E385924}" type="pres">
      <dgm:prSet presAssocID="{C398B219-A847-4E6F-A311-79055B0CD8B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E1A2BE1-7F7F-4B00-9A16-D92B74C38D6A}" type="pres">
      <dgm:prSet presAssocID="{C398B219-A847-4E6F-A311-79055B0CD8B3}" presName="negativeSpace" presStyleCnt="0"/>
      <dgm:spPr/>
    </dgm:pt>
    <dgm:pt modelId="{B8375F17-6DFC-4CC0-BDE3-7AE1AD96A714}" type="pres">
      <dgm:prSet presAssocID="{C398B219-A847-4E6F-A311-79055B0CD8B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BD7C207-B391-4086-91E0-1325E1DFF104}" srcId="{CF4E3CE8-9665-4FBA-A736-CDB4049269E6}" destId="{196AE9F6-6AC7-4509-8788-EE8478FD119F}" srcOrd="2" destOrd="0" parTransId="{32DD8B86-5287-46F6-AFC6-2C9B0647FF75}" sibTransId="{0E9CC612-C079-423B-8251-6D58B5348C9F}"/>
    <dgm:cxn modelId="{B6997E0D-5E8E-478E-A97F-30BE633D0EDC}" srcId="{C398B219-A847-4E6F-A311-79055B0CD8B3}" destId="{D34D4533-BD39-49A3-9471-D394BBFE88FA}" srcOrd="0" destOrd="0" parTransId="{A9D37131-DA0B-48A3-B906-7479131C9864}" sibTransId="{15BE788D-5127-43A5-99F7-779876AF3289}"/>
    <dgm:cxn modelId="{21AFE10D-D0F2-4317-B75C-FA7B638C7E44}" type="presOf" srcId="{836EEB88-BC1C-4CF2-9512-FE415D494A19}" destId="{D388EA1E-B871-4A59-8B77-F9A4952F2FBE}" srcOrd="1" destOrd="0" presId="urn:microsoft.com/office/officeart/2005/8/layout/list1"/>
    <dgm:cxn modelId="{5B2C8A12-22E8-480E-8002-CD74E5D495BC}" type="presOf" srcId="{836EEB88-BC1C-4CF2-9512-FE415D494A19}" destId="{CF23E860-256E-431F-B09D-2C86892FDFDE}" srcOrd="0" destOrd="0" presId="urn:microsoft.com/office/officeart/2005/8/layout/list1"/>
    <dgm:cxn modelId="{7F54E02C-2BE2-441B-BC8B-44E8B2563C8F}" type="presOf" srcId="{196AE9F6-6AC7-4509-8788-EE8478FD119F}" destId="{5B13E5F6-E0A5-4647-AA2C-F7AFBFC902F3}" srcOrd="0" destOrd="0" presId="urn:microsoft.com/office/officeart/2005/8/layout/list1"/>
    <dgm:cxn modelId="{A35AA334-92B7-4053-A09B-C03ACB43AE56}" srcId="{CF4E3CE8-9665-4FBA-A736-CDB4049269E6}" destId="{4290DE07-F1C7-4A2F-8BD9-00E2EF5F9D82}" srcOrd="1" destOrd="0" parTransId="{98699F7C-992C-49B5-983D-D78E4BE9EC8A}" sibTransId="{1AF6FBB0-7B62-48AA-9738-A8055E634DC8}"/>
    <dgm:cxn modelId="{33F46743-7A3E-4808-B6CA-63FAA1D96D4A}" srcId="{18197E1B-5804-4DC5-9519-EBA09E59A82A}" destId="{0858B5E7-C5F2-47FD-9367-DA745B18F415}" srcOrd="0" destOrd="0" parTransId="{31BB8A4F-8341-43FF-8254-98A468620335}" sibTransId="{028EED97-1A7D-4E7C-BB96-E89F91B4BDBB}"/>
    <dgm:cxn modelId="{B847694F-AADA-49FC-9050-D347DA97D8B6}" type="presOf" srcId="{4290DE07-F1C7-4A2F-8BD9-00E2EF5F9D82}" destId="{DEF0B438-B18B-4128-96F8-0C648FBB2B41}" srcOrd="0" destOrd="0" presId="urn:microsoft.com/office/officeart/2005/8/layout/list1"/>
    <dgm:cxn modelId="{1B090471-C89D-4BCC-9B2B-F9660D6B50AE}" type="presOf" srcId="{C398B219-A847-4E6F-A311-79055B0CD8B3}" destId="{120A7F81-197D-46E8-9C91-89843E385924}" srcOrd="1" destOrd="0" presId="urn:microsoft.com/office/officeart/2005/8/layout/list1"/>
    <dgm:cxn modelId="{0AC7A659-CE0C-4874-B6C5-8E5306204412}" srcId="{4290DE07-F1C7-4A2F-8BD9-00E2EF5F9D82}" destId="{0ED8F5F2-4A14-4101-8B24-020706351CEB}" srcOrd="0" destOrd="0" parTransId="{57167133-E462-4A8D-A012-D8C9BDD2944C}" sibTransId="{9B6AEFCB-BB83-4BF5-B284-C00FC69219DC}"/>
    <dgm:cxn modelId="{FCB22382-7297-4FDB-B457-CBA0585E1D8B}" type="presOf" srcId="{4290DE07-F1C7-4A2F-8BD9-00E2EF5F9D82}" destId="{D8110D0E-BA88-49C7-BBB8-FD391170A0F6}" srcOrd="1" destOrd="0" presId="urn:microsoft.com/office/officeart/2005/8/layout/list1"/>
    <dgm:cxn modelId="{47066294-C604-4BC0-9BDF-D6E1B276F7EE}" type="presOf" srcId="{196AE9F6-6AC7-4509-8788-EE8478FD119F}" destId="{CB40EA31-1A19-4C1B-AA0D-6E5D924B9DC9}" srcOrd="1" destOrd="0" presId="urn:microsoft.com/office/officeart/2005/8/layout/list1"/>
    <dgm:cxn modelId="{46A05394-6D62-48B7-B07E-F93FE35B83DB}" type="presOf" srcId="{ACEA926A-9D03-4739-878E-A5104506FEA8}" destId="{C791A1E0-0605-4914-B526-310900322356}" srcOrd="0" destOrd="1" presId="urn:microsoft.com/office/officeart/2005/8/layout/list1"/>
    <dgm:cxn modelId="{DAB0A096-EE80-4A29-811A-0F4B7046A77D}" type="presOf" srcId="{B11AF8D4-14FB-4B96-8980-5E244003BBE0}" destId="{C791A1E0-0605-4914-B526-310900322356}" srcOrd="0" destOrd="0" presId="urn:microsoft.com/office/officeart/2005/8/layout/list1"/>
    <dgm:cxn modelId="{79E0D69E-8DA9-42C2-91C2-FB6E8235441C}" type="presOf" srcId="{C398B219-A847-4E6F-A311-79055B0CD8B3}" destId="{DDD9A3AD-97E0-490A-A4AB-E3774653257F}" srcOrd="0" destOrd="0" presId="urn:microsoft.com/office/officeart/2005/8/layout/list1"/>
    <dgm:cxn modelId="{9169B6A0-4EC1-4A9A-8096-2146D1174861}" srcId="{CF4E3CE8-9665-4FBA-A736-CDB4049269E6}" destId="{C398B219-A847-4E6F-A311-79055B0CD8B3}" srcOrd="3" destOrd="0" parTransId="{764008C6-C3ED-4B62-BF2A-0E249338B663}" sibTransId="{4E25D073-D0C9-465C-BA49-4AD2F4E65855}"/>
    <dgm:cxn modelId="{540F2FA8-18AA-49BF-8F5A-76F1C11CFD70}" type="presOf" srcId="{CF4E3CE8-9665-4FBA-A736-CDB4049269E6}" destId="{FBBAA8C8-1252-4840-8B68-E5C5AF1F2408}" srcOrd="0" destOrd="0" presId="urn:microsoft.com/office/officeart/2005/8/layout/list1"/>
    <dgm:cxn modelId="{9E5EAFA8-B9D7-4C4C-97BC-7A7355607592}" srcId="{196AE9F6-6AC7-4509-8788-EE8478FD119F}" destId="{ACEA926A-9D03-4739-878E-A5104506FEA8}" srcOrd="1" destOrd="0" parTransId="{93688851-4413-4428-AB76-50004EF29076}" sibTransId="{525F5334-7B79-4D70-8DEB-28A788CC6AFD}"/>
    <dgm:cxn modelId="{A254BDAC-7359-4834-9EFD-8ED3B3A12CAE}" type="presOf" srcId="{0858B5E7-C5F2-47FD-9367-DA745B18F415}" destId="{CB4D6ABF-F23C-4A19-8362-76579B4FD5A5}" srcOrd="0" destOrd="1" presId="urn:microsoft.com/office/officeart/2005/8/layout/list1"/>
    <dgm:cxn modelId="{EBA84DB3-A4AB-45B7-9BF6-0825D9EC77F9}" type="presOf" srcId="{D34D4533-BD39-49A3-9471-D394BBFE88FA}" destId="{B8375F17-6DFC-4CC0-BDE3-7AE1AD96A714}" srcOrd="0" destOrd="0" presId="urn:microsoft.com/office/officeart/2005/8/layout/list1"/>
    <dgm:cxn modelId="{A88C1ED1-B221-469D-A155-2026A2AB22D5}" type="presOf" srcId="{0ED8F5F2-4A14-4101-8B24-020706351CEB}" destId="{219E1956-8C65-4D2F-9E21-A1C53E43D543}" srcOrd="0" destOrd="0" presId="urn:microsoft.com/office/officeart/2005/8/layout/list1"/>
    <dgm:cxn modelId="{817364D2-5E64-45DB-B149-282B588BF91E}" srcId="{CF4E3CE8-9665-4FBA-A736-CDB4049269E6}" destId="{836EEB88-BC1C-4CF2-9512-FE415D494A19}" srcOrd="0" destOrd="0" parTransId="{C858DB83-FA6F-4A48-8A3C-A3F9115CB690}" sibTransId="{11AE1B1C-21C2-4ADF-8472-8D5528527C84}"/>
    <dgm:cxn modelId="{51A50FDD-724D-4552-A0C4-57D24326D7FA}" srcId="{196AE9F6-6AC7-4509-8788-EE8478FD119F}" destId="{B11AF8D4-14FB-4B96-8980-5E244003BBE0}" srcOrd="0" destOrd="0" parTransId="{93D6F4E0-6283-4FF4-B2A0-8DD68CDBD0FA}" sibTransId="{D44B5538-0406-43FC-8C1B-74600771830E}"/>
    <dgm:cxn modelId="{2E0AE9E2-F04C-42F1-9129-6C1FA4E6FF0B}" type="presOf" srcId="{18197E1B-5804-4DC5-9519-EBA09E59A82A}" destId="{CB4D6ABF-F23C-4A19-8362-76579B4FD5A5}" srcOrd="0" destOrd="0" presId="urn:microsoft.com/office/officeart/2005/8/layout/list1"/>
    <dgm:cxn modelId="{26908EF9-E01E-470D-A0D5-529A21E10B37}" srcId="{836EEB88-BC1C-4CF2-9512-FE415D494A19}" destId="{18197E1B-5804-4DC5-9519-EBA09E59A82A}" srcOrd="0" destOrd="0" parTransId="{FF5BF6ED-FCFC-46EC-98FE-E90D91C3EAF4}" sibTransId="{3E6E157B-4193-4F2B-8011-28B7BB94AC3D}"/>
    <dgm:cxn modelId="{E11C492A-9CCF-419F-87CF-FD91E8D41B88}" type="presParOf" srcId="{FBBAA8C8-1252-4840-8B68-E5C5AF1F2408}" destId="{1BBEB32A-C7B0-40D4-B73D-B26F24E7BE7C}" srcOrd="0" destOrd="0" presId="urn:microsoft.com/office/officeart/2005/8/layout/list1"/>
    <dgm:cxn modelId="{17D1D817-5CE0-4F36-8137-2513D7B21A1D}" type="presParOf" srcId="{1BBEB32A-C7B0-40D4-B73D-B26F24E7BE7C}" destId="{CF23E860-256E-431F-B09D-2C86892FDFDE}" srcOrd="0" destOrd="0" presId="urn:microsoft.com/office/officeart/2005/8/layout/list1"/>
    <dgm:cxn modelId="{54962F9F-F004-4F0E-95D1-5589AAF48C5B}" type="presParOf" srcId="{1BBEB32A-C7B0-40D4-B73D-B26F24E7BE7C}" destId="{D388EA1E-B871-4A59-8B77-F9A4952F2FBE}" srcOrd="1" destOrd="0" presId="urn:microsoft.com/office/officeart/2005/8/layout/list1"/>
    <dgm:cxn modelId="{B3E02193-4403-4AB4-A480-6A143C079FD6}" type="presParOf" srcId="{FBBAA8C8-1252-4840-8B68-E5C5AF1F2408}" destId="{10F75CFA-B903-415F-9A6D-B18E1652D48A}" srcOrd="1" destOrd="0" presId="urn:microsoft.com/office/officeart/2005/8/layout/list1"/>
    <dgm:cxn modelId="{313599BF-A280-47C1-B465-5F2F44C5E4A3}" type="presParOf" srcId="{FBBAA8C8-1252-4840-8B68-E5C5AF1F2408}" destId="{CB4D6ABF-F23C-4A19-8362-76579B4FD5A5}" srcOrd="2" destOrd="0" presId="urn:microsoft.com/office/officeart/2005/8/layout/list1"/>
    <dgm:cxn modelId="{2C0FE5C5-C61A-4C8E-96F0-C5AE2CF4CDC5}" type="presParOf" srcId="{FBBAA8C8-1252-4840-8B68-E5C5AF1F2408}" destId="{A8D9C083-F02C-4BE8-9EE4-106F53C6CEAD}" srcOrd="3" destOrd="0" presId="urn:microsoft.com/office/officeart/2005/8/layout/list1"/>
    <dgm:cxn modelId="{8DED5A33-173E-4E81-A8F3-82F01741D46B}" type="presParOf" srcId="{FBBAA8C8-1252-4840-8B68-E5C5AF1F2408}" destId="{5016429E-9EB4-4A8A-B4E6-F0EAF2560669}" srcOrd="4" destOrd="0" presId="urn:microsoft.com/office/officeart/2005/8/layout/list1"/>
    <dgm:cxn modelId="{195184F3-E0EE-4382-9F19-98C9FF93747B}" type="presParOf" srcId="{5016429E-9EB4-4A8A-B4E6-F0EAF2560669}" destId="{DEF0B438-B18B-4128-96F8-0C648FBB2B41}" srcOrd="0" destOrd="0" presId="urn:microsoft.com/office/officeart/2005/8/layout/list1"/>
    <dgm:cxn modelId="{C4F24C48-21D5-4FCC-A5AB-92D885BFBB4E}" type="presParOf" srcId="{5016429E-9EB4-4A8A-B4E6-F0EAF2560669}" destId="{D8110D0E-BA88-49C7-BBB8-FD391170A0F6}" srcOrd="1" destOrd="0" presId="urn:microsoft.com/office/officeart/2005/8/layout/list1"/>
    <dgm:cxn modelId="{237F0F62-A94F-434F-8A79-ACE52D473630}" type="presParOf" srcId="{FBBAA8C8-1252-4840-8B68-E5C5AF1F2408}" destId="{02DA253A-E857-4421-971F-B1C5CB2E0E9E}" srcOrd="5" destOrd="0" presId="urn:microsoft.com/office/officeart/2005/8/layout/list1"/>
    <dgm:cxn modelId="{1F928F6E-80E2-46AA-9C66-9FBD6C433812}" type="presParOf" srcId="{FBBAA8C8-1252-4840-8B68-E5C5AF1F2408}" destId="{219E1956-8C65-4D2F-9E21-A1C53E43D543}" srcOrd="6" destOrd="0" presId="urn:microsoft.com/office/officeart/2005/8/layout/list1"/>
    <dgm:cxn modelId="{FB5C64E9-37AF-4400-863E-8EC39BCB2F5C}" type="presParOf" srcId="{FBBAA8C8-1252-4840-8B68-E5C5AF1F2408}" destId="{744B9D56-2481-4C65-B9B5-4E5E0579439B}" srcOrd="7" destOrd="0" presId="urn:microsoft.com/office/officeart/2005/8/layout/list1"/>
    <dgm:cxn modelId="{E13619EA-9E01-4408-AE3F-7B13BA2D7DD1}" type="presParOf" srcId="{FBBAA8C8-1252-4840-8B68-E5C5AF1F2408}" destId="{6604C4AC-D584-4FF1-BC55-1D64DBD8F0E6}" srcOrd="8" destOrd="0" presId="urn:microsoft.com/office/officeart/2005/8/layout/list1"/>
    <dgm:cxn modelId="{7F7E3259-C750-4958-8228-5DF350CAC5CC}" type="presParOf" srcId="{6604C4AC-D584-4FF1-BC55-1D64DBD8F0E6}" destId="{5B13E5F6-E0A5-4647-AA2C-F7AFBFC902F3}" srcOrd="0" destOrd="0" presId="urn:microsoft.com/office/officeart/2005/8/layout/list1"/>
    <dgm:cxn modelId="{D244723B-A675-49DD-8349-D423D4074754}" type="presParOf" srcId="{6604C4AC-D584-4FF1-BC55-1D64DBD8F0E6}" destId="{CB40EA31-1A19-4C1B-AA0D-6E5D924B9DC9}" srcOrd="1" destOrd="0" presId="urn:microsoft.com/office/officeart/2005/8/layout/list1"/>
    <dgm:cxn modelId="{D6A55C8D-2223-4FE7-9182-27F1E27C721D}" type="presParOf" srcId="{FBBAA8C8-1252-4840-8B68-E5C5AF1F2408}" destId="{0D9AA98B-C140-46BF-9875-EFF5942BFB0F}" srcOrd="9" destOrd="0" presId="urn:microsoft.com/office/officeart/2005/8/layout/list1"/>
    <dgm:cxn modelId="{ACC31B19-E536-4F60-9B32-A3BB707F0CF7}" type="presParOf" srcId="{FBBAA8C8-1252-4840-8B68-E5C5AF1F2408}" destId="{C791A1E0-0605-4914-B526-310900322356}" srcOrd="10" destOrd="0" presId="urn:microsoft.com/office/officeart/2005/8/layout/list1"/>
    <dgm:cxn modelId="{68B7F151-2F29-49C3-8DE2-34E54AFE0B5D}" type="presParOf" srcId="{FBBAA8C8-1252-4840-8B68-E5C5AF1F2408}" destId="{28D4FBDB-7CCB-4317-A236-BC29D8245526}" srcOrd="11" destOrd="0" presId="urn:microsoft.com/office/officeart/2005/8/layout/list1"/>
    <dgm:cxn modelId="{BD346BEC-1119-4CF5-BFF7-BD9C390CDB20}" type="presParOf" srcId="{FBBAA8C8-1252-4840-8B68-E5C5AF1F2408}" destId="{4F3862A0-4381-4757-8B74-C28D795DB0A6}" srcOrd="12" destOrd="0" presId="urn:microsoft.com/office/officeart/2005/8/layout/list1"/>
    <dgm:cxn modelId="{6E315FFE-4EC3-4724-9851-C2F5E149C771}" type="presParOf" srcId="{4F3862A0-4381-4757-8B74-C28D795DB0A6}" destId="{DDD9A3AD-97E0-490A-A4AB-E3774653257F}" srcOrd="0" destOrd="0" presId="urn:microsoft.com/office/officeart/2005/8/layout/list1"/>
    <dgm:cxn modelId="{D95E2C80-10EE-47B3-AF1F-2373447423E6}" type="presParOf" srcId="{4F3862A0-4381-4757-8B74-C28D795DB0A6}" destId="{120A7F81-197D-46E8-9C91-89843E385924}" srcOrd="1" destOrd="0" presId="urn:microsoft.com/office/officeart/2005/8/layout/list1"/>
    <dgm:cxn modelId="{E2A02DE7-9D54-4F80-97B7-028535DAED22}" type="presParOf" srcId="{FBBAA8C8-1252-4840-8B68-E5C5AF1F2408}" destId="{BE1A2BE1-7F7F-4B00-9A16-D92B74C38D6A}" srcOrd="13" destOrd="0" presId="urn:microsoft.com/office/officeart/2005/8/layout/list1"/>
    <dgm:cxn modelId="{EC20AB19-90B9-4CD7-89DB-D8393FB4756D}" type="presParOf" srcId="{FBBAA8C8-1252-4840-8B68-E5C5AF1F2408}" destId="{B8375F17-6DFC-4CC0-BDE3-7AE1AD96A71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8E8F2D-4928-4C8A-AE54-5C2F59F815A1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CEC15D-8ECA-4681-AB46-4C0CA264F44A}">
      <dgm:prSet/>
      <dgm:spPr/>
      <dgm:t>
        <a:bodyPr/>
        <a:lstStyle/>
        <a:p>
          <a:r>
            <a:rPr lang="en-US"/>
            <a:t>Accountability</a:t>
          </a:r>
        </a:p>
      </dgm:t>
    </dgm:pt>
    <dgm:pt modelId="{3F45B8F2-6B5B-4E6C-9E5B-45038AC90B82}" type="parTrans" cxnId="{7687A0D2-1C3F-43E5-AC91-5B66FF514FFF}">
      <dgm:prSet/>
      <dgm:spPr/>
      <dgm:t>
        <a:bodyPr/>
        <a:lstStyle/>
        <a:p>
          <a:endParaRPr lang="en-US"/>
        </a:p>
      </dgm:t>
    </dgm:pt>
    <dgm:pt modelId="{CE29EAFA-59FE-4D30-AEF7-5967CF33E546}" type="sibTrans" cxnId="{7687A0D2-1C3F-43E5-AC91-5B66FF514FFF}">
      <dgm:prSet/>
      <dgm:spPr/>
      <dgm:t>
        <a:bodyPr/>
        <a:lstStyle/>
        <a:p>
          <a:endParaRPr lang="en-US"/>
        </a:p>
      </dgm:t>
    </dgm:pt>
    <dgm:pt modelId="{EF827BA5-784F-43E2-8DE3-2B378CFDFFD5}">
      <dgm:prSet/>
      <dgm:spPr/>
      <dgm:t>
        <a:bodyPr/>
        <a:lstStyle/>
        <a:p>
          <a:r>
            <a:rPr lang="en-US"/>
            <a:t>Enforced through KPIs and select reporting</a:t>
          </a:r>
        </a:p>
      </dgm:t>
    </dgm:pt>
    <dgm:pt modelId="{7BC454D7-B591-4B62-902C-29B4ADD071A5}" type="parTrans" cxnId="{34171AFC-085A-47BD-A26D-4E8AF4DA33E7}">
      <dgm:prSet/>
      <dgm:spPr/>
      <dgm:t>
        <a:bodyPr/>
        <a:lstStyle/>
        <a:p>
          <a:endParaRPr lang="en-US"/>
        </a:p>
      </dgm:t>
    </dgm:pt>
    <dgm:pt modelId="{1CB828C1-AD20-48E5-99DF-32BCABE513B9}" type="sibTrans" cxnId="{34171AFC-085A-47BD-A26D-4E8AF4DA33E7}">
      <dgm:prSet/>
      <dgm:spPr/>
      <dgm:t>
        <a:bodyPr/>
        <a:lstStyle/>
        <a:p>
          <a:endParaRPr lang="en-US"/>
        </a:p>
      </dgm:t>
    </dgm:pt>
    <dgm:pt modelId="{9EC0D766-B361-4417-87B5-DA4552C645C6}">
      <dgm:prSet/>
      <dgm:spPr/>
      <dgm:t>
        <a:bodyPr/>
        <a:lstStyle/>
        <a:p>
          <a:r>
            <a:rPr lang="en-US"/>
            <a:t>Top-down analysis</a:t>
          </a:r>
        </a:p>
      </dgm:t>
    </dgm:pt>
    <dgm:pt modelId="{4DE817AA-3C2D-4C0D-83A5-0622D95F94B4}" type="parTrans" cxnId="{687F0112-0761-46F5-A671-DBA346E4E801}">
      <dgm:prSet/>
      <dgm:spPr/>
      <dgm:t>
        <a:bodyPr/>
        <a:lstStyle/>
        <a:p>
          <a:endParaRPr lang="en-US"/>
        </a:p>
      </dgm:t>
    </dgm:pt>
    <dgm:pt modelId="{37CF0282-0FE4-409F-8733-81D83018803D}" type="sibTrans" cxnId="{687F0112-0761-46F5-A671-DBA346E4E801}">
      <dgm:prSet/>
      <dgm:spPr/>
      <dgm:t>
        <a:bodyPr/>
        <a:lstStyle/>
        <a:p>
          <a:endParaRPr lang="en-US"/>
        </a:p>
      </dgm:t>
    </dgm:pt>
    <dgm:pt modelId="{C610BDA1-CB9E-40AE-AB99-BE1CF2F5C1BB}">
      <dgm:prSet/>
      <dgm:spPr/>
      <dgm:t>
        <a:bodyPr/>
        <a:lstStyle/>
        <a:p>
          <a:r>
            <a:rPr lang="en-US"/>
            <a:t>Audit Supervisor to audit stage level</a:t>
          </a:r>
        </a:p>
      </dgm:t>
    </dgm:pt>
    <dgm:pt modelId="{CD62908F-7861-4AA4-BE87-0CCDAE2F93EB}" type="parTrans" cxnId="{F19ADD64-1756-4840-8B9F-A2A98089A607}">
      <dgm:prSet/>
      <dgm:spPr/>
      <dgm:t>
        <a:bodyPr/>
        <a:lstStyle/>
        <a:p>
          <a:endParaRPr lang="en-US"/>
        </a:p>
      </dgm:t>
    </dgm:pt>
    <dgm:pt modelId="{98262C93-FDFD-49E1-BF67-A2E3087CA394}" type="sibTrans" cxnId="{F19ADD64-1756-4840-8B9F-A2A98089A607}">
      <dgm:prSet/>
      <dgm:spPr/>
      <dgm:t>
        <a:bodyPr/>
        <a:lstStyle/>
        <a:p>
          <a:endParaRPr lang="en-US"/>
        </a:p>
      </dgm:t>
    </dgm:pt>
    <dgm:pt modelId="{D26F3292-8D7E-45EF-8213-72D8B19A4BF7}">
      <dgm:prSet/>
      <dgm:spPr/>
      <dgm:t>
        <a:bodyPr/>
        <a:lstStyle/>
        <a:p>
          <a:r>
            <a:rPr lang="en-US"/>
            <a:t>Concrete metrics of issues</a:t>
          </a:r>
        </a:p>
      </dgm:t>
    </dgm:pt>
    <dgm:pt modelId="{ABD37C0A-82E8-4BE1-B12D-3B6A6B3574DE}" type="parTrans" cxnId="{8799F231-46FA-40AC-9B4E-B1C5675D9AA8}">
      <dgm:prSet/>
      <dgm:spPr/>
      <dgm:t>
        <a:bodyPr/>
        <a:lstStyle/>
        <a:p>
          <a:endParaRPr lang="en-US"/>
        </a:p>
      </dgm:t>
    </dgm:pt>
    <dgm:pt modelId="{59EA42C7-9309-4B84-BBD7-2D791FDF43BB}" type="sibTrans" cxnId="{8799F231-46FA-40AC-9B4E-B1C5675D9AA8}">
      <dgm:prSet/>
      <dgm:spPr/>
      <dgm:t>
        <a:bodyPr/>
        <a:lstStyle/>
        <a:p>
          <a:endParaRPr lang="en-US"/>
        </a:p>
      </dgm:t>
    </dgm:pt>
    <dgm:pt modelId="{F3F015FB-0933-43DE-836E-0693BDB543D5}">
      <dgm:prSet/>
      <dgm:spPr/>
      <dgm:t>
        <a:bodyPr/>
        <a:lstStyle/>
        <a:p>
          <a:r>
            <a:rPr lang="en-US"/>
            <a:t>"I don't think you're working very efficiently"</a:t>
          </a:r>
        </a:p>
      </dgm:t>
    </dgm:pt>
    <dgm:pt modelId="{1521E752-50A1-47BC-9FE0-C3F20019672E}" type="parTrans" cxnId="{B46597F8-9B19-4D4B-B44C-6EDD31C63F1D}">
      <dgm:prSet/>
      <dgm:spPr/>
      <dgm:t>
        <a:bodyPr/>
        <a:lstStyle/>
        <a:p>
          <a:endParaRPr lang="en-US"/>
        </a:p>
      </dgm:t>
    </dgm:pt>
    <dgm:pt modelId="{109A0C6C-AAE7-4746-ADDD-087FCC121894}" type="sibTrans" cxnId="{B46597F8-9B19-4D4B-B44C-6EDD31C63F1D}">
      <dgm:prSet/>
      <dgm:spPr/>
      <dgm:t>
        <a:bodyPr/>
        <a:lstStyle/>
        <a:p>
          <a:endParaRPr lang="en-US"/>
        </a:p>
      </dgm:t>
    </dgm:pt>
    <dgm:pt modelId="{FE7FF431-0E30-49FF-96E5-409EFE296C84}">
      <dgm:prSet/>
      <dgm:spPr/>
      <dgm:t>
        <a:bodyPr/>
        <a:lstStyle/>
        <a:p>
          <a:r>
            <a:rPr lang="en-US"/>
            <a:t>Actual data to support these theories</a:t>
          </a:r>
        </a:p>
      </dgm:t>
    </dgm:pt>
    <dgm:pt modelId="{5BA9C758-B415-40D3-8374-409B791354BB}" type="parTrans" cxnId="{E4824FBE-66F1-4F57-8FBA-1EE5A788A93E}">
      <dgm:prSet/>
      <dgm:spPr/>
      <dgm:t>
        <a:bodyPr/>
        <a:lstStyle/>
        <a:p>
          <a:endParaRPr lang="en-US"/>
        </a:p>
      </dgm:t>
    </dgm:pt>
    <dgm:pt modelId="{9A2D2C02-1F67-4DD5-A177-1196C9196772}" type="sibTrans" cxnId="{E4824FBE-66F1-4F57-8FBA-1EE5A788A93E}">
      <dgm:prSet/>
      <dgm:spPr/>
      <dgm:t>
        <a:bodyPr/>
        <a:lstStyle/>
        <a:p>
          <a:endParaRPr lang="en-US"/>
        </a:p>
      </dgm:t>
    </dgm:pt>
    <dgm:pt modelId="{1479DDB9-910A-46F9-A4E4-4A7D8835F687}">
      <dgm:prSet/>
      <dgm:spPr/>
      <dgm:t>
        <a:bodyPr/>
        <a:lstStyle/>
        <a:p>
          <a:r>
            <a:rPr lang="en-US"/>
            <a:t>Concrete metrics of success</a:t>
          </a:r>
        </a:p>
      </dgm:t>
    </dgm:pt>
    <dgm:pt modelId="{8610FB49-6985-482F-B96A-C21E4359AD8C}" type="parTrans" cxnId="{49327878-14A2-47EF-970A-76BF21F63407}">
      <dgm:prSet/>
      <dgm:spPr/>
      <dgm:t>
        <a:bodyPr/>
        <a:lstStyle/>
        <a:p>
          <a:endParaRPr lang="en-US"/>
        </a:p>
      </dgm:t>
    </dgm:pt>
    <dgm:pt modelId="{D2BED693-8D51-4927-BC00-78829A226735}" type="sibTrans" cxnId="{49327878-14A2-47EF-970A-76BF21F63407}">
      <dgm:prSet/>
      <dgm:spPr/>
      <dgm:t>
        <a:bodyPr/>
        <a:lstStyle/>
        <a:p>
          <a:endParaRPr lang="en-US"/>
        </a:p>
      </dgm:t>
    </dgm:pt>
    <dgm:pt modelId="{5A08CDA7-F099-40EE-AE4A-0C3650DD2A23}">
      <dgm:prSet/>
      <dgm:spPr/>
      <dgm:t>
        <a:bodyPr/>
        <a:lstStyle/>
        <a:p>
          <a:r>
            <a:rPr lang="en-US"/>
            <a:t>"We want to work more, better audits"</a:t>
          </a:r>
        </a:p>
      </dgm:t>
    </dgm:pt>
    <dgm:pt modelId="{435757CF-1FCC-4DE9-B678-BB41852A0CD3}" type="parTrans" cxnId="{7E020DAA-DFF1-4B65-A9D3-F4D2C69CA83A}">
      <dgm:prSet/>
      <dgm:spPr/>
      <dgm:t>
        <a:bodyPr/>
        <a:lstStyle/>
        <a:p>
          <a:endParaRPr lang="en-US"/>
        </a:p>
      </dgm:t>
    </dgm:pt>
    <dgm:pt modelId="{EDFDF35F-5217-46C2-81CA-BD6C42C21B31}" type="sibTrans" cxnId="{7E020DAA-DFF1-4B65-A9D3-F4D2C69CA83A}">
      <dgm:prSet/>
      <dgm:spPr/>
      <dgm:t>
        <a:bodyPr/>
        <a:lstStyle/>
        <a:p>
          <a:endParaRPr lang="en-US"/>
        </a:p>
      </dgm:t>
    </dgm:pt>
    <dgm:pt modelId="{C3E9B9C6-2A42-4A3B-ABD3-17EF42CB0E59}">
      <dgm:prSet/>
      <dgm:spPr/>
      <dgm:t>
        <a:bodyPr/>
        <a:lstStyle/>
        <a:p>
          <a:r>
            <a:rPr lang="en-US"/>
            <a:t>Attainable, real standards for achieving this</a:t>
          </a:r>
        </a:p>
      </dgm:t>
    </dgm:pt>
    <dgm:pt modelId="{54DE6CEA-F9C6-4FCC-BCF9-4EA467A3F15A}" type="parTrans" cxnId="{149AD15C-73BC-4D5F-BF16-C53C234BAAD0}">
      <dgm:prSet/>
      <dgm:spPr/>
      <dgm:t>
        <a:bodyPr/>
        <a:lstStyle/>
        <a:p>
          <a:endParaRPr lang="en-US"/>
        </a:p>
      </dgm:t>
    </dgm:pt>
    <dgm:pt modelId="{CF676CAA-6A94-47B3-8ADA-461EFE4CA6D1}" type="sibTrans" cxnId="{149AD15C-73BC-4D5F-BF16-C53C234BAAD0}">
      <dgm:prSet/>
      <dgm:spPr/>
      <dgm:t>
        <a:bodyPr/>
        <a:lstStyle/>
        <a:p>
          <a:endParaRPr lang="en-US"/>
        </a:p>
      </dgm:t>
    </dgm:pt>
    <dgm:pt modelId="{BA69FBE3-63D6-4832-B9F3-FA18A75C3681}" type="pres">
      <dgm:prSet presAssocID="{B48E8F2D-4928-4C8A-AE54-5C2F59F815A1}" presName="linear" presStyleCnt="0">
        <dgm:presLayoutVars>
          <dgm:dir/>
          <dgm:animLvl val="lvl"/>
          <dgm:resizeHandles val="exact"/>
        </dgm:presLayoutVars>
      </dgm:prSet>
      <dgm:spPr/>
    </dgm:pt>
    <dgm:pt modelId="{1969DCD4-EA2C-461B-9A8A-708E01A42450}" type="pres">
      <dgm:prSet presAssocID="{BECEC15D-8ECA-4681-AB46-4C0CA264F44A}" presName="parentLin" presStyleCnt="0"/>
      <dgm:spPr/>
    </dgm:pt>
    <dgm:pt modelId="{805F3BDE-F45F-4DD8-B3A2-93BE8CCB3269}" type="pres">
      <dgm:prSet presAssocID="{BECEC15D-8ECA-4681-AB46-4C0CA264F44A}" presName="parentLeftMargin" presStyleLbl="node1" presStyleIdx="0" presStyleCnt="3"/>
      <dgm:spPr/>
    </dgm:pt>
    <dgm:pt modelId="{1335B34A-94A3-4C82-A9EF-FA0785E44AB6}" type="pres">
      <dgm:prSet presAssocID="{BECEC15D-8ECA-4681-AB46-4C0CA264F4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4B2688-DBFB-4256-B00E-A7BD10F57407}" type="pres">
      <dgm:prSet presAssocID="{BECEC15D-8ECA-4681-AB46-4C0CA264F44A}" presName="negativeSpace" presStyleCnt="0"/>
      <dgm:spPr/>
    </dgm:pt>
    <dgm:pt modelId="{72653ABC-E688-456C-8CC6-29862F43EEC3}" type="pres">
      <dgm:prSet presAssocID="{BECEC15D-8ECA-4681-AB46-4C0CA264F44A}" presName="childText" presStyleLbl="conFgAcc1" presStyleIdx="0" presStyleCnt="3">
        <dgm:presLayoutVars>
          <dgm:bulletEnabled val="1"/>
        </dgm:presLayoutVars>
      </dgm:prSet>
      <dgm:spPr/>
    </dgm:pt>
    <dgm:pt modelId="{51EBEC81-3EDF-4F78-968C-A4D1231FC2C4}" type="pres">
      <dgm:prSet presAssocID="{CE29EAFA-59FE-4D30-AEF7-5967CF33E546}" presName="spaceBetweenRectangles" presStyleCnt="0"/>
      <dgm:spPr/>
    </dgm:pt>
    <dgm:pt modelId="{959E03E1-AAA9-4B21-A981-0B21606BCAB7}" type="pres">
      <dgm:prSet presAssocID="{D26F3292-8D7E-45EF-8213-72D8B19A4BF7}" presName="parentLin" presStyleCnt="0"/>
      <dgm:spPr/>
    </dgm:pt>
    <dgm:pt modelId="{1E6C0190-7EF0-4E0F-81C2-4E7089B504E5}" type="pres">
      <dgm:prSet presAssocID="{D26F3292-8D7E-45EF-8213-72D8B19A4BF7}" presName="parentLeftMargin" presStyleLbl="node1" presStyleIdx="0" presStyleCnt="3"/>
      <dgm:spPr/>
    </dgm:pt>
    <dgm:pt modelId="{85DA8DBB-0B88-48F6-BB5D-D3B6B67D5514}" type="pres">
      <dgm:prSet presAssocID="{D26F3292-8D7E-45EF-8213-72D8B19A4B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563899-779C-4119-8B4D-0021583AEF6F}" type="pres">
      <dgm:prSet presAssocID="{D26F3292-8D7E-45EF-8213-72D8B19A4BF7}" presName="negativeSpace" presStyleCnt="0"/>
      <dgm:spPr/>
    </dgm:pt>
    <dgm:pt modelId="{D10E3BB3-4C26-49A2-988F-CCF7216302CD}" type="pres">
      <dgm:prSet presAssocID="{D26F3292-8D7E-45EF-8213-72D8B19A4BF7}" presName="childText" presStyleLbl="conFgAcc1" presStyleIdx="1" presStyleCnt="3">
        <dgm:presLayoutVars>
          <dgm:bulletEnabled val="1"/>
        </dgm:presLayoutVars>
      </dgm:prSet>
      <dgm:spPr/>
    </dgm:pt>
    <dgm:pt modelId="{1CC24B04-3468-4475-9FE2-C29AB4AC2AF4}" type="pres">
      <dgm:prSet presAssocID="{59EA42C7-9309-4B84-BBD7-2D791FDF43BB}" presName="spaceBetweenRectangles" presStyleCnt="0"/>
      <dgm:spPr/>
    </dgm:pt>
    <dgm:pt modelId="{CC5A21DC-E4C0-4FBB-A74B-21C7D6E1D760}" type="pres">
      <dgm:prSet presAssocID="{1479DDB9-910A-46F9-A4E4-4A7D8835F687}" presName="parentLin" presStyleCnt="0"/>
      <dgm:spPr/>
    </dgm:pt>
    <dgm:pt modelId="{17FBD595-3A98-4AD8-A07D-07D52BD5EFEE}" type="pres">
      <dgm:prSet presAssocID="{1479DDB9-910A-46F9-A4E4-4A7D8835F687}" presName="parentLeftMargin" presStyleLbl="node1" presStyleIdx="1" presStyleCnt="3"/>
      <dgm:spPr/>
    </dgm:pt>
    <dgm:pt modelId="{EB33ECDF-74B9-4F93-AB34-2E9220F171BC}" type="pres">
      <dgm:prSet presAssocID="{1479DDB9-910A-46F9-A4E4-4A7D8835F68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D1ABBC8-68CD-4190-B2F1-661F8AC5C7C0}" type="pres">
      <dgm:prSet presAssocID="{1479DDB9-910A-46F9-A4E4-4A7D8835F687}" presName="negativeSpace" presStyleCnt="0"/>
      <dgm:spPr/>
    </dgm:pt>
    <dgm:pt modelId="{BF68D212-7C24-4D81-9B46-E5F960C83310}" type="pres">
      <dgm:prSet presAssocID="{1479DDB9-910A-46F9-A4E4-4A7D8835F68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7F0112-0761-46F5-A671-DBA346E4E801}" srcId="{EF827BA5-784F-43E2-8DE3-2B378CFDFFD5}" destId="{9EC0D766-B361-4417-87B5-DA4552C645C6}" srcOrd="0" destOrd="0" parTransId="{4DE817AA-3C2D-4C0D-83A5-0622D95F94B4}" sibTransId="{37CF0282-0FE4-409F-8733-81D83018803D}"/>
    <dgm:cxn modelId="{6F121C14-6727-4229-BA5D-7008DDF5CA7E}" type="presOf" srcId="{BECEC15D-8ECA-4681-AB46-4C0CA264F44A}" destId="{1335B34A-94A3-4C82-A9EF-FA0785E44AB6}" srcOrd="1" destOrd="0" presId="urn:microsoft.com/office/officeart/2005/8/layout/list1"/>
    <dgm:cxn modelId="{F626CF21-8955-4AE9-ADDE-D060D660EA9B}" type="presOf" srcId="{C610BDA1-CB9E-40AE-AB99-BE1CF2F5C1BB}" destId="{72653ABC-E688-456C-8CC6-29862F43EEC3}" srcOrd="0" destOrd="2" presId="urn:microsoft.com/office/officeart/2005/8/layout/list1"/>
    <dgm:cxn modelId="{8D447823-ACFF-4D95-9C8D-6DB53C2BEF2F}" type="presOf" srcId="{BECEC15D-8ECA-4681-AB46-4C0CA264F44A}" destId="{805F3BDE-F45F-4DD8-B3A2-93BE8CCB3269}" srcOrd="0" destOrd="0" presId="urn:microsoft.com/office/officeart/2005/8/layout/list1"/>
    <dgm:cxn modelId="{0B0C7127-85FA-4B14-AF1B-4969CE2AB987}" type="presOf" srcId="{1479DDB9-910A-46F9-A4E4-4A7D8835F687}" destId="{17FBD595-3A98-4AD8-A07D-07D52BD5EFEE}" srcOrd="0" destOrd="0" presId="urn:microsoft.com/office/officeart/2005/8/layout/list1"/>
    <dgm:cxn modelId="{8799F231-46FA-40AC-9B4E-B1C5675D9AA8}" srcId="{B48E8F2D-4928-4C8A-AE54-5C2F59F815A1}" destId="{D26F3292-8D7E-45EF-8213-72D8B19A4BF7}" srcOrd="1" destOrd="0" parTransId="{ABD37C0A-82E8-4BE1-B12D-3B6A6B3574DE}" sibTransId="{59EA42C7-9309-4B84-BBD7-2D791FDF43BB}"/>
    <dgm:cxn modelId="{149AD15C-73BC-4D5F-BF16-C53C234BAAD0}" srcId="{5A08CDA7-F099-40EE-AE4A-0C3650DD2A23}" destId="{C3E9B9C6-2A42-4A3B-ABD3-17EF42CB0E59}" srcOrd="0" destOrd="0" parTransId="{54DE6CEA-F9C6-4FCC-BCF9-4EA467A3F15A}" sibTransId="{CF676CAA-6A94-47B3-8ADA-461EFE4CA6D1}"/>
    <dgm:cxn modelId="{15C4CD5F-2B89-469D-A1F3-3A5A53D7484E}" type="presOf" srcId="{D26F3292-8D7E-45EF-8213-72D8B19A4BF7}" destId="{85DA8DBB-0B88-48F6-BB5D-D3B6B67D5514}" srcOrd="1" destOrd="0" presId="urn:microsoft.com/office/officeart/2005/8/layout/list1"/>
    <dgm:cxn modelId="{FCFF8C63-7396-487F-ACC2-AFD5293BDF6B}" type="presOf" srcId="{9EC0D766-B361-4417-87B5-DA4552C645C6}" destId="{72653ABC-E688-456C-8CC6-29862F43EEC3}" srcOrd="0" destOrd="1" presId="urn:microsoft.com/office/officeart/2005/8/layout/list1"/>
    <dgm:cxn modelId="{4A9FA743-F1B4-4919-90C5-EF37A6E59245}" type="presOf" srcId="{D26F3292-8D7E-45EF-8213-72D8B19A4BF7}" destId="{1E6C0190-7EF0-4E0F-81C2-4E7089B504E5}" srcOrd="0" destOrd="0" presId="urn:microsoft.com/office/officeart/2005/8/layout/list1"/>
    <dgm:cxn modelId="{F19ADD64-1756-4840-8B9F-A2A98089A607}" srcId="{9EC0D766-B361-4417-87B5-DA4552C645C6}" destId="{C610BDA1-CB9E-40AE-AB99-BE1CF2F5C1BB}" srcOrd="0" destOrd="0" parTransId="{CD62908F-7861-4AA4-BE87-0CCDAE2F93EB}" sibTransId="{98262C93-FDFD-49E1-BF67-A2E3087CA394}"/>
    <dgm:cxn modelId="{FFCC1265-51EC-4B21-9DEE-EBFB2F7008C6}" type="presOf" srcId="{F3F015FB-0933-43DE-836E-0693BDB543D5}" destId="{D10E3BB3-4C26-49A2-988F-CCF7216302CD}" srcOrd="0" destOrd="0" presId="urn:microsoft.com/office/officeart/2005/8/layout/list1"/>
    <dgm:cxn modelId="{E8239D50-EF6B-42FE-BC80-ABC5D29461C0}" type="presOf" srcId="{1479DDB9-910A-46F9-A4E4-4A7D8835F687}" destId="{EB33ECDF-74B9-4F93-AB34-2E9220F171BC}" srcOrd="1" destOrd="0" presId="urn:microsoft.com/office/officeart/2005/8/layout/list1"/>
    <dgm:cxn modelId="{49327878-14A2-47EF-970A-76BF21F63407}" srcId="{B48E8F2D-4928-4C8A-AE54-5C2F59F815A1}" destId="{1479DDB9-910A-46F9-A4E4-4A7D8835F687}" srcOrd="2" destOrd="0" parTransId="{8610FB49-6985-482F-B96A-C21E4359AD8C}" sibTransId="{D2BED693-8D51-4927-BC00-78829A226735}"/>
    <dgm:cxn modelId="{0B74BC80-DA36-447B-B368-C80BBDCD3761}" type="presOf" srcId="{B48E8F2D-4928-4C8A-AE54-5C2F59F815A1}" destId="{BA69FBE3-63D6-4832-B9F3-FA18A75C3681}" srcOrd="0" destOrd="0" presId="urn:microsoft.com/office/officeart/2005/8/layout/list1"/>
    <dgm:cxn modelId="{7E020DAA-DFF1-4B65-A9D3-F4D2C69CA83A}" srcId="{1479DDB9-910A-46F9-A4E4-4A7D8835F687}" destId="{5A08CDA7-F099-40EE-AE4A-0C3650DD2A23}" srcOrd="0" destOrd="0" parTransId="{435757CF-1FCC-4DE9-B678-BB41852A0CD3}" sibTransId="{EDFDF35F-5217-46C2-81CA-BD6C42C21B31}"/>
    <dgm:cxn modelId="{A79365B9-B4A9-4724-81CC-85BBB192C215}" type="presOf" srcId="{C3E9B9C6-2A42-4A3B-ABD3-17EF42CB0E59}" destId="{BF68D212-7C24-4D81-9B46-E5F960C83310}" srcOrd="0" destOrd="1" presId="urn:microsoft.com/office/officeart/2005/8/layout/list1"/>
    <dgm:cxn modelId="{E4824FBE-66F1-4F57-8FBA-1EE5A788A93E}" srcId="{F3F015FB-0933-43DE-836E-0693BDB543D5}" destId="{FE7FF431-0E30-49FF-96E5-409EFE296C84}" srcOrd="0" destOrd="0" parTransId="{5BA9C758-B415-40D3-8374-409B791354BB}" sibTransId="{9A2D2C02-1F67-4DD5-A177-1196C9196772}"/>
    <dgm:cxn modelId="{AA2477D2-DD18-4ED3-8D65-EB846E6E3364}" type="presOf" srcId="{EF827BA5-784F-43E2-8DE3-2B378CFDFFD5}" destId="{72653ABC-E688-456C-8CC6-29862F43EEC3}" srcOrd="0" destOrd="0" presId="urn:microsoft.com/office/officeart/2005/8/layout/list1"/>
    <dgm:cxn modelId="{7687A0D2-1C3F-43E5-AC91-5B66FF514FFF}" srcId="{B48E8F2D-4928-4C8A-AE54-5C2F59F815A1}" destId="{BECEC15D-8ECA-4681-AB46-4C0CA264F44A}" srcOrd="0" destOrd="0" parTransId="{3F45B8F2-6B5B-4E6C-9E5B-45038AC90B82}" sibTransId="{CE29EAFA-59FE-4D30-AEF7-5967CF33E546}"/>
    <dgm:cxn modelId="{157DB5DD-08A5-48DB-8AED-19035861E899}" type="presOf" srcId="{FE7FF431-0E30-49FF-96E5-409EFE296C84}" destId="{D10E3BB3-4C26-49A2-988F-CCF7216302CD}" srcOrd="0" destOrd="1" presId="urn:microsoft.com/office/officeart/2005/8/layout/list1"/>
    <dgm:cxn modelId="{B46597F8-9B19-4D4B-B44C-6EDD31C63F1D}" srcId="{D26F3292-8D7E-45EF-8213-72D8B19A4BF7}" destId="{F3F015FB-0933-43DE-836E-0693BDB543D5}" srcOrd="0" destOrd="0" parTransId="{1521E752-50A1-47BC-9FE0-C3F20019672E}" sibTransId="{109A0C6C-AAE7-4746-ADDD-087FCC121894}"/>
    <dgm:cxn modelId="{4DB9B8FB-A48D-4831-A33E-0F48BFA27D36}" type="presOf" srcId="{5A08CDA7-F099-40EE-AE4A-0C3650DD2A23}" destId="{BF68D212-7C24-4D81-9B46-E5F960C83310}" srcOrd="0" destOrd="0" presId="urn:microsoft.com/office/officeart/2005/8/layout/list1"/>
    <dgm:cxn modelId="{34171AFC-085A-47BD-A26D-4E8AF4DA33E7}" srcId="{BECEC15D-8ECA-4681-AB46-4C0CA264F44A}" destId="{EF827BA5-784F-43E2-8DE3-2B378CFDFFD5}" srcOrd="0" destOrd="0" parTransId="{7BC454D7-B591-4B62-902C-29B4ADD071A5}" sibTransId="{1CB828C1-AD20-48E5-99DF-32BCABE513B9}"/>
    <dgm:cxn modelId="{B0DC196C-EA84-4CDE-B89F-8CD8B61B8658}" type="presParOf" srcId="{BA69FBE3-63D6-4832-B9F3-FA18A75C3681}" destId="{1969DCD4-EA2C-461B-9A8A-708E01A42450}" srcOrd="0" destOrd="0" presId="urn:microsoft.com/office/officeart/2005/8/layout/list1"/>
    <dgm:cxn modelId="{D7A82C10-F0FF-4AD0-B21D-70E0D37F696E}" type="presParOf" srcId="{1969DCD4-EA2C-461B-9A8A-708E01A42450}" destId="{805F3BDE-F45F-4DD8-B3A2-93BE8CCB3269}" srcOrd="0" destOrd="0" presId="urn:microsoft.com/office/officeart/2005/8/layout/list1"/>
    <dgm:cxn modelId="{B60BB312-FA33-4273-A822-DE9801541B57}" type="presParOf" srcId="{1969DCD4-EA2C-461B-9A8A-708E01A42450}" destId="{1335B34A-94A3-4C82-A9EF-FA0785E44AB6}" srcOrd="1" destOrd="0" presId="urn:microsoft.com/office/officeart/2005/8/layout/list1"/>
    <dgm:cxn modelId="{430B6F89-107B-4052-B304-404C1AC23E43}" type="presParOf" srcId="{BA69FBE3-63D6-4832-B9F3-FA18A75C3681}" destId="{0E4B2688-DBFB-4256-B00E-A7BD10F57407}" srcOrd="1" destOrd="0" presId="urn:microsoft.com/office/officeart/2005/8/layout/list1"/>
    <dgm:cxn modelId="{6EF5EFDF-6D1A-41F1-9DE5-8053F7B7CCC2}" type="presParOf" srcId="{BA69FBE3-63D6-4832-B9F3-FA18A75C3681}" destId="{72653ABC-E688-456C-8CC6-29862F43EEC3}" srcOrd="2" destOrd="0" presId="urn:microsoft.com/office/officeart/2005/8/layout/list1"/>
    <dgm:cxn modelId="{C18ACBBF-A404-4D6A-BDA2-E5373C1C27A9}" type="presParOf" srcId="{BA69FBE3-63D6-4832-B9F3-FA18A75C3681}" destId="{51EBEC81-3EDF-4F78-968C-A4D1231FC2C4}" srcOrd="3" destOrd="0" presId="urn:microsoft.com/office/officeart/2005/8/layout/list1"/>
    <dgm:cxn modelId="{1E82B259-81A4-44D6-82B5-83E1BB369206}" type="presParOf" srcId="{BA69FBE3-63D6-4832-B9F3-FA18A75C3681}" destId="{959E03E1-AAA9-4B21-A981-0B21606BCAB7}" srcOrd="4" destOrd="0" presId="urn:microsoft.com/office/officeart/2005/8/layout/list1"/>
    <dgm:cxn modelId="{128089B6-8F94-4EC1-8678-BEE8FDC62108}" type="presParOf" srcId="{959E03E1-AAA9-4B21-A981-0B21606BCAB7}" destId="{1E6C0190-7EF0-4E0F-81C2-4E7089B504E5}" srcOrd="0" destOrd="0" presId="urn:microsoft.com/office/officeart/2005/8/layout/list1"/>
    <dgm:cxn modelId="{4A154B0B-DCC1-46D4-8B70-9934E5F5088F}" type="presParOf" srcId="{959E03E1-AAA9-4B21-A981-0B21606BCAB7}" destId="{85DA8DBB-0B88-48F6-BB5D-D3B6B67D5514}" srcOrd="1" destOrd="0" presId="urn:microsoft.com/office/officeart/2005/8/layout/list1"/>
    <dgm:cxn modelId="{DA21F2C3-3230-4C74-BC49-6A0A454765B9}" type="presParOf" srcId="{BA69FBE3-63D6-4832-B9F3-FA18A75C3681}" destId="{16563899-779C-4119-8B4D-0021583AEF6F}" srcOrd="5" destOrd="0" presId="urn:microsoft.com/office/officeart/2005/8/layout/list1"/>
    <dgm:cxn modelId="{6016FA8E-7FD5-46E4-B374-A5B893AED138}" type="presParOf" srcId="{BA69FBE3-63D6-4832-B9F3-FA18A75C3681}" destId="{D10E3BB3-4C26-49A2-988F-CCF7216302CD}" srcOrd="6" destOrd="0" presId="urn:microsoft.com/office/officeart/2005/8/layout/list1"/>
    <dgm:cxn modelId="{748785B6-E059-4290-BD17-6EE2C0F7EC8D}" type="presParOf" srcId="{BA69FBE3-63D6-4832-B9F3-FA18A75C3681}" destId="{1CC24B04-3468-4475-9FE2-C29AB4AC2AF4}" srcOrd="7" destOrd="0" presId="urn:microsoft.com/office/officeart/2005/8/layout/list1"/>
    <dgm:cxn modelId="{00E09543-CE50-4F2F-B4DC-FB5C7026C814}" type="presParOf" srcId="{BA69FBE3-63D6-4832-B9F3-FA18A75C3681}" destId="{CC5A21DC-E4C0-4FBB-A74B-21C7D6E1D760}" srcOrd="8" destOrd="0" presId="urn:microsoft.com/office/officeart/2005/8/layout/list1"/>
    <dgm:cxn modelId="{A4CDF69D-9F44-42CB-831E-0885DBDD012E}" type="presParOf" srcId="{CC5A21DC-E4C0-4FBB-A74B-21C7D6E1D760}" destId="{17FBD595-3A98-4AD8-A07D-07D52BD5EFEE}" srcOrd="0" destOrd="0" presId="urn:microsoft.com/office/officeart/2005/8/layout/list1"/>
    <dgm:cxn modelId="{7B42A871-0E02-48A3-838F-DE05D8A1BEE9}" type="presParOf" srcId="{CC5A21DC-E4C0-4FBB-A74B-21C7D6E1D760}" destId="{EB33ECDF-74B9-4F93-AB34-2E9220F171BC}" srcOrd="1" destOrd="0" presId="urn:microsoft.com/office/officeart/2005/8/layout/list1"/>
    <dgm:cxn modelId="{C05BB02B-4B80-4E9F-B551-83FBA2463342}" type="presParOf" srcId="{BA69FBE3-63D6-4832-B9F3-FA18A75C3681}" destId="{DD1ABBC8-68CD-4190-B2F1-661F8AC5C7C0}" srcOrd="9" destOrd="0" presId="urn:microsoft.com/office/officeart/2005/8/layout/list1"/>
    <dgm:cxn modelId="{15BB47BF-29D4-4320-B689-6BDD988850B1}" type="presParOf" srcId="{BA69FBE3-63D6-4832-B9F3-FA18A75C3681}" destId="{BF68D212-7C24-4D81-9B46-E5F960C833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07E6A-1D8F-48C0-B30A-917FA056F84C}">
      <dsp:nvSpPr>
        <dsp:cNvPr id="0" name=""/>
        <dsp:cNvSpPr/>
      </dsp:nvSpPr>
      <dsp:spPr>
        <a:xfrm>
          <a:off x="164356" y="737383"/>
          <a:ext cx="1311151" cy="131115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11D30-DEE7-4ECF-8268-491AB60ABFD1}">
      <dsp:nvSpPr>
        <dsp:cNvPr id="0" name=""/>
        <dsp:cNvSpPr/>
      </dsp:nvSpPr>
      <dsp:spPr>
        <a:xfrm>
          <a:off x="439698" y="1012725"/>
          <a:ext cx="760468" cy="760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6F88B-B78B-416C-A7EA-0594CEAEBF33}">
      <dsp:nvSpPr>
        <dsp:cNvPr id="0" name=""/>
        <dsp:cNvSpPr/>
      </dsp:nvSpPr>
      <dsp:spPr>
        <a:xfrm>
          <a:off x="1756469" y="737383"/>
          <a:ext cx="3090572" cy="131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Better reporting </a:t>
          </a:r>
        </a:p>
      </dsp:txBody>
      <dsp:txXfrm>
        <a:off x="1756469" y="737383"/>
        <a:ext cx="3090572" cy="1311151"/>
      </dsp:txXfrm>
    </dsp:sp>
    <dsp:sp modelId="{29B8DE6C-B3B1-40FB-83ED-538901C22F64}">
      <dsp:nvSpPr>
        <dsp:cNvPr id="0" name=""/>
        <dsp:cNvSpPr/>
      </dsp:nvSpPr>
      <dsp:spPr>
        <a:xfrm>
          <a:off x="5385550" y="737383"/>
          <a:ext cx="1311151" cy="131115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4B18B-DDD6-4179-9A0D-F02D77636DE7}">
      <dsp:nvSpPr>
        <dsp:cNvPr id="0" name=""/>
        <dsp:cNvSpPr/>
      </dsp:nvSpPr>
      <dsp:spPr>
        <a:xfrm>
          <a:off x="5769502" y="3126856"/>
          <a:ext cx="760468" cy="7604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51DA2-2404-4F4B-AC62-C30D9050E452}">
      <dsp:nvSpPr>
        <dsp:cNvPr id="0" name=""/>
        <dsp:cNvSpPr/>
      </dsp:nvSpPr>
      <dsp:spPr>
        <a:xfrm>
          <a:off x="6977663" y="737383"/>
          <a:ext cx="3090572" cy="131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- Audit workflow enhancements</a:t>
          </a:r>
        </a:p>
      </dsp:txBody>
      <dsp:txXfrm>
        <a:off x="6977663" y="737383"/>
        <a:ext cx="3090572" cy="1311151"/>
      </dsp:txXfrm>
    </dsp:sp>
    <dsp:sp modelId="{5F7B480B-D5A3-47B7-A21B-056EBBDF37A2}">
      <dsp:nvSpPr>
        <dsp:cNvPr id="0" name=""/>
        <dsp:cNvSpPr/>
      </dsp:nvSpPr>
      <dsp:spPr>
        <a:xfrm>
          <a:off x="164356" y="2887693"/>
          <a:ext cx="1311151" cy="131115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10C33-B228-4811-88C3-D9384E48F7EA}">
      <dsp:nvSpPr>
        <dsp:cNvPr id="0" name=""/>
        <dsp:cNvSpPr/>
      </dsp:nvSpPr>
      <dsp:spPr>
        <a:xfrm>
          <a:off x="5801378" y="3126852"/>
          <a:ext cx="760468" cy="7604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EF748-B176-4784-A4E1-D3DFF6A1452E}">
      <dsp:nvSpPr>
        <dsp:cNvPr id="0" name=""/>
        <dsp:cNvSpPr/>
      </dsp:nvSpPr>
      <dsp:spPr>
        <a:xfrm>
          <a:off x="1756469" y="2887693"/>
          <a:ext cx="3090572" cy="131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Self-service/virtual audit </a:t>
          </a:r>
        </a:p>
      </dsp:txBody>
      <dsp:txXfrm>
        <a:off x="1756469" y="2887693"/>
        <a:ext cx="3090572" cy="1311151"/>
      </dsp:txXfrm>
    </dsp:sp>
    <dsp:sp modelId="{511830D7-595E-4501-AA71-F9A33F719C65}">
      <dsp:nvSpPr>
        <dsp:cNvPr id="0" name=""/>
        <dsp:cNvSpPr/>
      </dsp:nvSpPr>
      <dsp:spPr>
        <a:xfrm>
          <a:off x="5486548" y="2940677"/>
          <a:ext cx="1311151" cy="131115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DDEBC-49D1-4624-A8CD-7EFA01A5804C}">
      <dsp:nvSpPr>
        <dsp:cNvPr id="0" name=""/>
        <dsp:cNvSpPr/>
      </dsp:nvSpPr>
      <dsp:spPr>
        <a:xfrm>
          <a:off x="459047" y="3124054"/>
          <a:ext cx="760468" cy="7604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98F51-05FF-4ABC-A281-262F5F554027}">
      <dsp:nvSpPr>
        <dsp:cNvPr id="0" name=""/>
        <dsp:cNvSpPr/>
      </dsp:nvSpPr>
      <dsp:spPr>
        <a:xfrm>
          <a:off x="6977663" y="2887693"/>
          <a:ext cx="3090572" cy="131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Moving the audit up (“pre audit”)</a:t>
          </a:r>
        </a:p>
      </dsp:txBody>
      <dsp:txXfrm>
        <a:off x="6977663" y="2887693"/>
        <a:ext cx="3090572" cy="13111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515DD-AFE2-4DF1-9C29-BA3A6DAA47CD}">
      <dsp:nvSpPr>
        <dsp:cNvPr id="0" name=""/>
        <dsp:cNvSpPr/>
      </dsp:nvSpPr>
      <dsp:spPr>
        <a:xfrm>
          <a:off x="0" y="2048"/>
          <a:ext cx="10232592" cy="10383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49A91-4CAD-4472-B82A-E97E4DF24019}">
      <dsp:nvSpPr>
        <dsp:cNvPr id="0" name=""/>
        <dsp:cNvSpPr/>
      </dsp:nvSpPr>
      <dsp:spPr>
        <a:xfrm>
          <a:off x="314098" y="235676"/>
          <a:ext cx="571088" cy="5710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E4F6D-A4E4-4073-8BC9-976F648D337D}">
      <dsp:nvSpPr>
        <dsp:cNvPr id="0" name=""/>
        <dsp:cNvSpPr/>
      </dsp:nvSpPr>
      <dsp:spPr>
        <a:xfrm>
          <a:off x="1199286" y="2048"/>
          <a:ext cx="9033305" cy="103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91" tIns="109891" rIns="109891" bIns="1098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Key direction from leadership</a:t>
          </a:r>
        </a:p>
      </dsp:txBody>
      <dsp:txXfrm>
        <a:off x="1199286" y="2048"/>
        <a:ext cx="9033305" cy="1038343"/>
      </dsp:txXfrm>
    </dsp:sp>
    <dsp:sp modelId="{534BBE7B-A1E7-4BF9-AE34-02C408D4D65C}">
      <dsp:nvSpPr>
        <dsp:cNvPr id="0" name=""/>
        <dsp:cNvSpPr/>
      </dsp:nvSpPr>
      <dsp:spPr>
        <a:xfrm>
          <a:off x="0" y="1299978"/>
          <a:ext cx="10232592" cy="10383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616AA-2666-4741-B3B4-50AAFAE88908}">
      <dsp:nvSpPr>
        <dsp:cNvPr id="0" name=""/>
        <dsp:cNvSpPr/>
      </dsp:nvSpPr>
      <dsp:spPr>
        <a:xfrm>
          <a:off x="314098" y="1533605"/>
          <a:ext cx="571088" cy="5710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9D9FA-AFC6-41F3-B206-2A4D1997321F}">
      <dsp:nvSpPr>
        <dsp:cNvPr id="0" name=""/>
        <dsp:cNvSpPr/>
      </dsp:nvSpPr>
      <dsp:spPr>
        <a:xfrm>
          <a:off x="1199286" y="1299978"/>
          <a:ext cx="4604666" cy="103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91" tIns="109891" rIns="109891" bIns="1098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Leadership involved in requirements</a:t>
          </a:r>
        </a:p>
      </dsp:txBody>
      <dsp:txXfrm>
        <a:off x="1199286" y="1299978"/>
        <a:ext cx="4604666" cy="1038343"/>
      </dsp:txXfrm>
    </dsp:sp>
    <dsp:sp modelId="{0FF5B780-30ED-43DA-82A6-C84C0FB0A0F7}">
      <dsp:nvSpPr>
        <dsp:cNvPr id="0" name=""/>
        <dsp:cNvSpPr/>
      </dsp:nvSpPr>
      <dsp:spPr>
        <a:xfrm>
          <a:off x="5803953" y="1299978"/>
          <a:ext cx="4428638" cy="103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91" tIns="109891" rIns="109891" bIns="10989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Well defined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KPIs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Supporting Reporting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Measures of Success</a:t>
          </a:r>
        </a:p>
      </dsp:txBody>
      <dsp:txXfrm>
        <a:off x="5803953" y="1299978"/>
        <a:ext cx="4428638" cy="1038343"/>
      </dsp:txXfrm>
    </dsp:sp>
    <dsp:sp modelId="{A17D9FCC-1CE0-4923-8156-719FB81DF616}">
      <dsp:nvSpPr>
        <dsp:cNvPr id="0" name=""/>
        <dsp:cNvSpPr/>
      </dsp:nvSpPr>
      <dsp:spPr>
        <a:xfrm>
          <a:off x="0" y="2597907"/>
          <a:ext cx="10232592" cy="10383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BAEBE-D1FE-4C2B-9E2E-035BF2109884}">
      <dsp:nvSpPr>
        <dsp:cNvPr id="0" name=""/>
        <dsp:cNvSpPr/>
      </dsp:nvSpPr>
      <dsp:spPr>
        <a:xfrm>
          <a:off x="314098" y="2831534"/>
          <a:ext cx="571088" cy="5710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92BDE-DC12-4478-92A5-1EB1015C24D7}">
      <dsp:nvSpPr>
        <dsp:cNvPr id="0" name=""/>
        <dsp:cNvSpPr/>
      </dsp:nvSpPr>
      <dsp:spPr>
        <a:xfrm>
          <a:off x="1199286" y="2597907"/>
          <a:ext cx="4604666" cy="103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91" tIns="109891" rIns="109891" bIns="1098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Communication with audit team</a:t>
          </a:r>
        </a:p>
      </dsp:txBody>
      <dsp:txXfrm>
        <a:off x="1199286" y="2597907"/>
        <a:ext cx="4604666" cy="1038343"/>
      </dsp:txXfrm>
    </dsp:sp>
    <dsp:sp modelId="{BB1A8FCA-B719-46EB-B357-D8332B81A627}">
      <dsp:nvSpPr>
        <dsp:cNvPr id="0" name=""/>
        <dsp:cNvSpPr/>
      </dsp:nvSpPr>
      <dsp:spPr>
        <a:xfrm>
          <a:off x="5803953" y="2597907"/>
          <a:ext cx="4428638" cy="103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91" tIns="109891" rIns="109891" bIns="10989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Feedback and training</a:t>
          </a:r>
        </a:p>
      </dsp:txBody>
      <dsp:txXfrm>
        <a:off x="5803953" y="2597907"/>
        <a:ext cx="4428638" cy="1038343"/>
      </dsp:txXfrm>
    </dsp:sp>
    <dsp:sp modelId="{9BEA2B28-6B72-4F8B-B054-46FC2F2C2102}">
      <dsp:nvSpPr>
        <dsp:cNvPr id="0" name=""/>
        <dsp:cNvSpPr/>
      </dsp:nvSpPr>
      <dsp:spPr>
        <a:xfrm>
          <a:off x="0" y="3895836"/>
          <a:ext cx="10232592" cy="10383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9C75B-E1D8-4242-98CC-42A6DA3C3F9C}">
      <dsp:nvSpPr>
        <dsp:cNvPr id="0" name=""/>
        <dsp:cNvSpPr/>
      </dsp:nvSpPr>
      <dsp:spPr>
        <a:xfrm>
          <a:off x="314098" y="4129464"/>
          <a:ext cx="571088" cy="5710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7CEC4-E022-4093-84A9-95F339A9196B}">
      <dsp:nvSpPr>
        <dsp:cNvPr id="0" name=""/>
        <dsp:cNvSpPr/>
      </dsp:nvSpPr>
      <dsp:spPr>
        <a:xfrm>
          <a:off x="1199286" y="3895836"/>
          <a:ext cx="4604666" cy="103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91" tIns="109891" rIns="109891" bIns="10989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Engaged Development Team</a:t>
          </a:r>
        </a:p>
      </dsp:txBody>
      <dsp:txXfrm>
        <a:off x="1199286" y="3895836"/>
        <a:ext cx="4604666" cy="1038343"/>
      </dsp:txXfrm>
    </dsp:sp>
    <dsp:sp modelId="{B61D76D3-994A-413A-8391-10E47598A2D3}">
      <dsp:nvSpPr>
        <dsp:cNvPr id="0" name=""/>
        <dsp:cNvSpPr/>
      </dsp:nvSpPr>
      <dsp:spPr>
        <a:xfrm>
          <a:off x="5803953" y="3895836"/>
          <a:ext cx="4428638" cy="103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91" tIns="109891" rIns="109891" bIns="109891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Constant communication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How to best leverage GenTax functionality</a:t>
          </a:r>
        </a:p>
      </dsp:txBody>
      <dsp:txXfrm>
        <a:off x="5803953" y="3895836"/>
        <a:ext cx="4428638" cy="10383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788E3-5787-4B1C-9306-C0765CF04337}">
      <dsp:nvSpPr>
        <dsp:cNvPr id="0" name=""/>
        <dsp:cNvSpPr/>
      </dsp:nvSpPr>
      <dsp:spPr>
        <a:xfrm>
          <a:off x="0" y="413684"/>
          <a:ext cx="10232592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437388" rIns="79416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/>
            <a:t>Audit timeframes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/>
            <a:t>Auditor time reporting</a:t>
          </a:r>
          <a:endParaRPr lang="en-US" sz="2100" kern="1200"/>
        </a:p>
      </dsp:txBody>
      <dsp:txXfrm>
        <a:off x="0" y="413684"/>
        <a:ext cx="10232592" cy="1190700"/>
      </dsp:txXfrm>
    </dsp:sp>
    <dsp:sp modelId="{36886BD7-8493-4E3C-814F-6CE5D167A0F1}">
      <dsp:nvSpPr>
        <dsp:cNvPr id="0" name=""/>
        <dsp:cNvSpPr/>
      </dsp:nvSpPr>
      <dsp:spPr>
        <a:xfrm>
          <a:off x="511629" y="103724"/>
          <a:ext cx="7162814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Procedural/workflow focused</a:t>
          </a:r>
          <a:endParaRPr lang="en-US" sz="2100" kern="1200"/>
        </a:p>
      </dsp:txBody>
      <dsp:txXfrm>
        <a:off x="541891" y="133986"/>
        <a:ext cx="7102290" cy="559396"/>
      </dsp:txXfrm>
    </dsp:sp>
    <dsp:sp modelId="{DD6143F5-D4D5-4B65-A2B3-72234B903010}">
      <dsp:nvSpPr>
        <dsp:cNvPr id="0" name=""/>
        <dsp:cNvSpPr/>
      </dsp:nvSpPr>
      <dsp:spPr>
        <a:xfrm>
          <a:off x="0" y="2027744"/>
          <a:ext cx="10232592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437388" rIns="79416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/>
            <a:t>Identify holdups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/>
            <a:t>What areas need training/improvement</a:t>
          </a:r>
          <a:endParaRPr lang="en-US" sz="2100" kern="1200"/>
        </a:p>
      </dsp:txBody>
      <dsp:txXfrm>
        <a:off x="0" y="2027744"/>
        <a:ext cx="10232592" cy="1190700"/>
      </dsp:txXfrm>
    </dsp:sp>
    <dsp:sp modelId="{356BA378-A6B4-4015-A5C0-80AB19AB893B}">
      <dsp:nvSpPr>
        <dsp:cNvPr id="0" name=""/>
        <dsp:cNvSpPr/>
      </dsp:nvSpPr>
      <dsp:spPr>
        <a:xfrm>
          <a:off x="511629" y="1717784"/>
          <a:ext cx="7162814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Enforce standardization of procedures</a:t>
          </a:r>
          <a:endParaRPr lang="en-US" sz="2100" kern="1200"/>
        </a:p>
      </dsp:txBody>
      <dsp:txXfrm>
        <a:off x="541891" y="1748046"/>
        <a:ext cx="7102290" cy="559396"/>
      </dsp:txXfrm>
    </dsp:sp>
    <dsp:sp modelId="{C1D9491F-E3F1-4C9F-8FD8-73D48FE2D673}">
      <dsp:nvSpPr>
        <dsp:cNvPr id="0" name=""/>
        <dsp:cNvSpPr/>
      </dsp:nvSpPr>
      <dsp:spPr>
        <a:xfrm>
          <a:off x="0" y="3641804"/>
          <a:ext cx="10232592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437388" rIns="79416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/>
            <a:t>Metrics that make sense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/>
            <a:t>Understand "Why?"</a:t>
          </a:r>
          <a:endParaRPr lang="en-US" sz="2100" kern="1200"/>
        </a:p>
      </dsp:txBody>
      <dsp:txXfrm>
        <a:off x="0" y="3641804"/>
        <a:ext cx="10232592" cy="1190700"/>
      </dsp:txXfrm>
    </dsp:sp>
    <dsp:sp modelId="{CDB36F7A-409E-410F-BB49-7F5EC9150D60}">
      <dsp:nvSpPr>
        <dsp:cNvPr id="0" name=""/>
        <dsp:cNvSpPr/>
      </dsp:nvSpPr>
      <dsp:spPr>
        <a:xfrm>
          <a:off x="511629" y="3331844"/>
          <a:ext cx="7162814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Growing pains</a:t>
          </a:r>
          <a:endParaRPr lang="en-US" sz="2100" kern="1200"/>
        </a:p>
      </dsp:txBody>
      <dsp:txXfrm>
        <a:off x="541891" y="3362106"/>
        <a:ext cx="7102290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9B9C1-D50E-4F3F-B215-B2759A6CB579}">
      <dsp:nvSpPr>
        <dsp:cNvPr id="0" name=""/>
        <dsp:cNvSpPr/>
      </dsp:nvSpPr>
      <dsp:spPr>
        <a:xfrm>
          <a:off x="780613" y="33969"/>
          <a:ext cx="3091522" cy="228462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2000" b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83B5A-C8E3-40F7-BB20-A48989A3944C}">
      <dsp:nvSpPr>
        <dsp:cNvPr id="0" name=""/>
        <dsp:cNvSpPr/>
      </dsp:nvSpPr>
      <dsp:spPr>
        <a:xfrm>
          <a:off x="1405495" y="1904348"/>
          <a:ext cx="2663971" cy="640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700" kern="1200"/>
            <a:t>Andy Smith</a:t>
          </a:r>
        </a:p>
      </dsp:txBody>
      <dsp:txXfrm>
        <a:off x="1405495" y="1904348"/>
        <a:ext cx="2663971" cy="640196"/>
      </dsp:txXfrm>
    </dsp:sp>
    <dsp:sp modelId="{3B252B59-8C5F-45FC-8315-077197AE902D}">
      <dsp:nvSpPr>
        <dsp:cNvPr id="0" name=""/>
        <dsp:cNvSpPr/>
      </dsp:nvSpPr>
      <dsp:spPr>
        <a:xfrm>
          <a:off x="4464933" y="33969"/>
          <a:ext cx="3091522" cy="2284623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1A3E1-1A6B-423C-9CD0-1B0A5B2CC67B}">
      <dsp:nvSpPr>
        <dsp:cNvPr id="0" name=""/>
        <dsp:cNvSpPr/>
      </dsp:nvSpPr>
      <dsp:spPr>
        <a:xfrm>
          <a:off x="5089815" y="1904348"/>
          <a:ext cx="2663971" cy="640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700" kern="1200"/>
            <a:t>Benjamin Carlson</a:t>
          </a:r>
        </a:p>
      </dsp:txBody>
      <dsp:txXfrm>
        <a:off x="5089815" y="1904348"/>
        <a:ext cx="2663971" cy="640196"/>
      </dsp:txXfrm>
    </dsp:sp>
    <dsp:sp modelId="{5E77DB8A-C017-4C21-8731-063F460C87B3}">
      <dsp:nvSpPr>
        <dsp:cNvPr id="0" name=""/>
        <dsp:cNvSpPr/>
      </dsp:nvSpPr>
      <dsp:spPr>
        <a:xfrm>
          <a:off x="780613" y="2873430"/>
          <a:ext cx="3091522" cy="2284623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23000" b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5CA49-2EDC-4A26-B817-D23F4D38B56C}">
      <dsp:nvSpPr>
        <dsp:cNvPr id="0" name=""/>
        <dsp:cNvSpPr/>
      </dsp:nvSpPr>
      <dsp:spPr>
        <a:xfrm>
          <a:off x="1405495" y="4743808"/>
          <a:ext cx="2663971" cy="640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700" kern="1200"/>
            <a:t>Jim McAndrews</a:t>
          </a:r>
        </a:p>
      </dsp:txBody>
      <dsp:txXfrm>
        <a:off x="1405495" y="4743808"/>
        <a:ext cx="2663971" cy="640196"/>
      </dsp:txXfrm>
    </dsp:sp>
    <dsp:sp modelId="{A8DCBAE6-1C5A-4050-A959-7D18AE2FC042}">
      <dsp:nvSpPr>
        <dsp:cNvPr id="0" name=""/>
        <dsp:cNvSpPr/>
      </dsp:nvSpPr>
      <dsp:spPr>
        <a:xfrm>
          <a:off x="4464933" y="2873430"/>
          <a:ext cx="3091522" cy="2284623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36000" b="-3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D2ADB-143C-4EC5-81CE-FF677A42872C}">
      <dsp:nvSpPr>
        <dsp:cNvPr id="0" name=""/>
        <dsp:cNvSpPr/>
      </dsp:nvSpPr>
      <dsp:spPr>
        <a:xfrm>
          <a:off x="5089815" y="4743808"/>
          <a:ext cx="2663971" cy="640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700" kern="1200"/>
            <a:t>Nathan </a:t>
          </a:r>
          <a:r>
            <a:rPr lang="en-US" sz="2700" kern="1200" err="1"/>
            <a:t>Shagaw</a:t>
          </a:r>
          <a:endParaRPr lang="en-US" sz="2700" kern="1200"/>
        </a:p>
      </dsp:txBody>
      <dsp:txXfrm>
        <a:off x="5089815" y="4743808"/>
        <a:ext cx="2663971" cy="640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E236C-B68B-44B4-96C1-01B9A9A61025}">
      <dsp:nvSpPr>
        <dsp:cNvPr id="0" name=""/>
        <dsp:cNvSpPr/>
      </dsp:nvSpPr>
      <dsp:spPr>
        <a:xfrm>
          <a:off x="716974" y="648672"/>
          <a:ext cx="2024437" cy="2024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BEA50-5270-4F68-A8E5-61F5201224A5}">
      <dsp:nvSpPr>
        <dsp:cNvPr id="0" name=""/>
        <dsp:cNvSpPr/>
      </dsp:nvSpPr>
      <dsp:spPr>
        <a:xfrm>
          <a:off x="1148411" y="1080110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33184-4D0F-4498-84A2-F31B4B2F853E}">
      <dsp:nvSpPr>
        <dsp:cNvPr id="0" name=""/>
        <dsp:cNvSpPr/>
      </dsp:nvSpPr>
      <dsp:spPr>
        <a:xfrm>
          <a:off x="69817" y="3303672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b="0" i="0" kern="1200"/>
            <a:t>Consistency</a:t>
          </a:r>
          <a:endParaRPr lang="en-US" sz="4000" kern="1200"/>
        </a:p>
      </dsp:txBody>
      <dsp:txXfrm>
        <a:off x="69817" y="3303672"/>
        <a:ext cx="3318750" cy="720000"/>
      </dsp:txXfrm>
    </dsp:sp>
    <dsp:sp modelId="{6F475503-EF1F-4EE6-9292-70BCF362FFC2}">
      <dsp:nvSpPr>
        <dsp:cNvPr id="0" name=""/>
        <dsp:cNvSpPr/>
      </dsp:nvSpPr>
      <dsp:spPr>
        <a:xfrm>
          <a:off x="4616505" y="648672"/>
          <a:ext cx="2024437" cy="2024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FFE87-FA2F-4A06-909C-86E02B33F618}">
      <dsp:nvSpPr>
        <dsp:cNvPr id="0" name=""/>
        <dsp:cNvSpPr/>
      </dsp:nvSpPr>
      <dsp:spPr>
        <a:xfrm>
          <a:off x="5047942" y="1080110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F917D-0DC3-4408-9074-63880999A5CC}">
      <dsp:nvSpPr>
        <dsp:cNvPr id="0" name=""/>
        <dsp:cNvSpPr/>
      </dsp:nvSpPr>
      <dsp:spPr>
        <a:xfrm>
          <a:off x="3969349" y="3303672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b="0" i="0" kern="1200"/>
            <a:t>Efficiency</a:t>
          </a:r>
          <a:endParaRPr lang="en-US" sz="4000" kern="1200"/>
        </a:p>
      </dsp:txBody>
      <dsp:txXfrm>
        <a:off x="3969349" y="3303672"/>
        <a:ext cx="3318750" cy="720000"/>
      </dsp:txXfrm>
    </dsp:sp>
    <dsp:sp modelId="{0752F073-32F3-4552-A89B-7777E9AC1A14}">
      <dsp:nvSpPr>
        <dsp:cNvPr id="0" name=""/>
        <dsp:cNvSpPr/>
      </dsp:nvSpPr>
      <dsp:spPr>
        <a:xfrm>
          <a:off x="8516036" y="648672"/>
          <a:ext cx="2024437" cy="2024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D0FD8-C2E8-451C-A484-055AF5D454F9}">
      <dsp:nvSpPr>
        <dsp:cNvPr id="0" name=""/>
        <dsp:cNvSpPr/>
      </dsp:nvSpPr>
      <dsp:spPr>
        <a:xfrm>
          <a:off x="8947474" y="1080110"/>
          <a:ext cx="1161562" cy="1161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279B5-A5FF-482E-A405-6DC6938BD0A0}">
      <dsp:nvSpPr>
        <dsp:cNvPr id="0" name=""/>
        <dsp:cNvSpPr/>
      </dsp:nvSpPr>
      <dsp:spPr>
        <a:xfrm>
          <a:off x="7868880" y="3303672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b="0" i="0" kern="1200"/>
            <a:t>Flexibility</a:t>
          </a:r>
          <a:endParaRPr lang="en-US" sz="4000" kern="1200"/>
        </a:p>
      </dsp:txBody>
      <dsp:txXfrm>
        <a:off x="7868880" y="3303672"/>
        <a:ext cx="331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4C279-2372-419E-A216-9251904E5FDA}">
      <dsp:nvSpPr>
        <dsp:cNvPr id="0" name=""/>
        <dsp:cNvSpPr/>
      </dsp:nvSpPr>
      <dsp:spPr>
        <a:xfrm>
          <a:off x="0" y="287954"/>
          <a:ext cx="1023259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333248" rIns="7941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Expanded the staging process for audits within our system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Stages that were previously done outside the system have been brought in </a:t>
          </a:r>
          <a:endParaRPr lang="en-US" sz="1600" kern="1200"/>
        </a:p>
      </dsp:txBody>
      <dsp:txXfrm>
        <a:off x="0" y="287954"/>
        <a:ext cx="10232592" cy="907200"/>
      </dsp:txXfrm>
    </dsp:sp>
    <dsp:sp modelId="{CC86EA6A-1152-43F3-BDD0-197CC39D328E}">
      <dsp:nvSpPr>
        <dsp:cNvPr id="0" name=""/>
        <dsp:cNvSpPr/>
      </dsp:nvSpPr>
      <dsp:spPr>
        <a:xfrm>
          <a:off x="511629" y="51794"/>
          <a:ext cx="716281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Staging</a:t>
          </a:r>
          <a:endParaRPr lang="en-US" sz="1600" kern="1200"/>
        </a:p>
      </dsp:txBody>
      <dsp:txXfrm>
        <a:off x="534686" y="74851"/>
        <a:ext cx="7116700" cy="426206"/>
      </dsp:txXfrm>
    </dsp:sp>
    <dsp:sp modelId="{15F40BBB-BF3B-4DC5-A79C-125BE639B6AD}">
      <dsp:nvSpPr>
        <dsp:cNvPr id="0" name=""/>
        <dsp:cNvSpPr/>
      </dsp:nvSpPr>
      <dsp:spPr>
        <a:xfrm>
          <a:off x="0" y="1517714"/>
          <a:ext cx="1023259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333248" rIns="7941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Converted the interview from paper to digital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Required questions</a:t>
          </a:r>
          <a:endParaRPr lang="en-US" sz="1600" kern="1200"/>
        </a:p>
      </dsp:txBody>
      <dsp:txXfrm>
        <a:off x="0" y="1517714"/>
        <a:ext cx="10232592" cy="907200"/>
      </dsp:txXfrm>
    </dsp:sp>
    <dsp:sp modelId="{F0E96EF0-88AA-4368-8655-58835451927C}">
      <dsp:nvSpPr>
        <dsp:cNvPr id="0" name=""/>
        <dsp:cNvSpPr/>
      </dsp:nvSpPr>
      <dsp:spPr>
        <a:xfrm>
          <a:off x="511629" y="1281554"/>
          <a:ext cx="716281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Interview</a:t>
          </a:r>
          <a:endParaRPr lang="en-US" sz="1600" kern="1200"/>
        </a:p>
      </dsp:txBody>
      <dsp:txXfrm>
        <a:off x="534686" y="1304611"/>
        <a:ext cx="7116700" cy="426206"/>
      </dsp:txXfrm>
    </dsp:sp>
    <dsp:sp modelId="{95E03D7A-32FA-4459-86AD-1ACE92940067}">
      <dsp:nvSpPr>
        <dsp:cNvPr id="0" name=""/>
        <dsp:cNvSpPr/>
      </dsp:nvSpPr>
      <dsp:spPr>
        <a:xfrm>
          <a:off x="0" y="2747474"/>
          <a:ext cx="10232592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333248" rIns="7941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Required line by line guidance for tax forms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Assists with completing an audit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Specific to each industry or schedule</a:t>
          </a:r>
          <a:endParaRPr lang="en-US" sz="1600" kern="1200"/>
        </a:p>
      </dsp:txBody>
      <dsp:txXfrm>
        <a:off x="0" y="2747474"/>
        <a:ext cx="10232592" cy="1159200"/>
      </dsp:txXfrm>
    </dsp:sp>
    <dsp:sp modelId="{293F1811-118C-4A86-9240-11C61EB25315}">
      <dsp:nvSpPr>
        <dsp:cNvPr id="0" name=""/>
        <dsp:cNvSpPr/>
      </dsp:nvSpPr>
      <dsp:spPr>
        <a:xfrm>
          <a:off x="511629" y="2511314"/>
          <a:ext cx="716281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Toolkit</a:t>
          </a:r>
          <a:endParaRPr lang="en-US" sz="1600" kern="1200"/>
        </a:p>
      </dsp:txBody>
      <dsp:txXfrm>
        <a:off x="534686" y="2534371"/>
        <a:ext cx="7116700" cy="426206"/>
      </dsp:txXfrm>
    </dsp:sp>
    <dsp:sp modelId="{3681030D-65AA-4CD0-A57B-A73385FBB4CB}">
      <dsp:nvSpPr>
        <dsp:cNvPr id="0" name=""/>
        <dsp:cNvSpPr/>
      </dsp:nvSpPr>
      <dsp:spPr>
        <a:xfrm>
          <a:off x="0" y="4229234"/>
          <a:ext cx="1023259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333248" rIns="7941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Relevant help articles that are easy to access</a:t>
          </a:r>
          <a:endParaRPr lang="en-US" sz="1600" kern="1200"/>
        </a:p>
      </dsp:txBody>
      <dsp:txXfrm>
        <a:off x="0" y="4229234"/>
        <a:ext cx="10232592" cy="655200"/>
      </dsp:txXfrm>
    </dsp:sp>
    <dsp:sp modelId="{A209F0CD-A0B5-42B3-A5D0-86744636B8B8}">
      <dsp:nvSpPr>
        <dsp:cNvPr id="0" name=""/>
        <dsp:cNvSpPr/>
      </dsp:nvSpPr>
      <dsp:spPr>
        <a:xfrm>
          <a:off x="511629" y="3993074"/>
          <a:ext cx="716281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Context Help</a:t>
          </a:r>
          <a:endParaRPr lang="en-US" sz="1600" kern="1200"/>
        </a:p>
      </dsp:txBody>
      <dsp:txXfrm>
        <a:off x="534686" y="4016131"/>
        <a:ext cx="7116700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F6A6E-5B1A-45DA-A531-137A5104AD3F}">
      <dsp:nvSpPr>
        <dsp:cNvPr id="0" name=""/>
        <dsp:cNvSpPr/>
      </dsp:nvSpPr>
      <dsp:spPr>
        <a:xfrm>
          <a:off x="0" y="353969"/>
          <a:ext cx="102325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87E13-E4B7-4846-A8CE-07B66197D58A}">
      <dsp:nvSpPr>
        <dsp:cNvPr id="0" name=""/>
        <dsp:cNvSpPr/>
      </dsp:nvSpPr>
      <dsp:spPr>
        <a:xfrm>
          <a:off x="511629" y="29249"/>
          <a:ext cx="7162814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Getting all auditors on the same page</a:t>
          </a:r>
          <a:endParaRPr lang="en-US" sz="2200" kern="1200"/>
        </a:p>
      </dsp:txBody>
      <dsp:txXfrm>
        <a:off x="543332" y="60952"/>
        <a:ext cx="7099408" cy="586034"/>
      </dsp:txXfrm>
    </dsp:sp>
    <dsp:sp modelId="{320D911A-9B8C-4B76-8766-6AD49F82D4D4}">
      <dsp:nvSpPr>
        <dsp:cNvPr id="0" name=""/>
        <dsp:cNvSpPr/>
      </dsp:nvSpPr>
      <dsp:spPr>
        <a:xfrm>
          <a:off x="0" y="1351889"/>
          <a:ext cx="10232592" cy="90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458216" rIns="79416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/>
            <a:t>Eliminates redundant leads for the same customer </a:t>
          </a:r>
          <a:endParaRPr lang="en-US" sz="2200" kern="1200"/>
        </a:p>
      </dsp:txBody>
      <dsp:txXfrm>
        <a:off x="0" y="1351889"/>
        <a:ext cx="10232592" cy="900900"/>
      </dsp:txXfrm>
    </dsp:sp>
    <dsp:sp modelId="{7DF3DBE8-7BD7-43B3-9139-8A625AF865E5}">
      <dsp:nvSpPr>
        <dsp:cNvPr id="0" name=""/>
        <dsp:cNvSpPr/>
      </dsp:nvSpPr>
      <dsp:spPr>
        <a:xfrm>
          <a:off x="511629" y="1027169"/>
          <a:ext cx="7162814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Creating multiple audits from the same lead</a:t>
          </a:r>
          <a:endParaRPr lang="en-US" sz="2200" kern="1200"/>
        </a:p>
      </dsp:txBody>
      <dsp:txXfrm>
        <a:off x="543332" y="1058872"/>
        <a:ext cx="7099408" cy="586034"/>
      </dsp:txXfrm>
    </dsp:sp>
    <dsp:sp modelId="{D641ACAB-C169-4808-AE95-BB05C27C4445}">
      <dsp:nvSpPr>
        <dsp:cNvPr id="0" name=""/>
        <dsp:cNvSpPr/>
      </dsp:nvSpPr>
      <dsp:spPr>
        <a:xfrm>
          <a:off x="0" y="2696309"/>
          <a:ext cx="102325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62F32-233A-42D4-B479-87744A866AAB}">
      <dsp:nvSpPr>
        <dsp:cNvPr id="0" name=""/>
        <dsp:cNvSpPr/>
      </dsp:nvSpPr>
      <dsp:spPr>
        <a:xfrm>
          <a:off x="511629" y="2371589"/>
          <a:ext cx="7162814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Covering multiple audits with one interview</a:t>
          </a:r>
          <a:endParaRPr lang="en-US" sz="2200" kern="1200"/>
        </a:p>
      </dsp:txBody>
      <dsp:txXfrm>
        <a:off x="543332" y="2403292"/>
        <a:ext cx="7099408" cy="586034"/>
      </dsp:txXfrm>
    </dsp:sp>
    <dsp:sp modelId="{818B60AE-1CC5-46DD-8A54-B2742B34A12D}">
      <dsp:nvSpPr>
        <dsp:cNvPr id="0" name=""/>
        <dsp:cNvSpPr/>
      </dsp:nvSpPr>
      <dsp:spPr>
        <a:xfrm>
          <a:off x="0" y="3694229"/>
          <a:ext cx="10232592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458216" rIns="79416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/>
            <a:t>With more of the audit happening within the system we have more information to report on</a:t>
          </a:r>
          <a:endParaRPr lang="en-US" sz="2200" kern="1200"/>
        </a:p>
      </dsp:txBody>
      <dsp:txXfrm>
        <a:off x="0" y="3694229"/>
        <a:ext cx="10232592" cy="1212750"/>
      </dsp:txXfrm>
    </dsp:sp>
    <dsp:sp modelId="{55EC8810-1736-48CD-8567-E9519D26067E}">
      <dsp:nvSpPr>
        <dsp:cNvPr id="0" name=""/>
        <dsp:cNvSpPr/>
      </dsp:nvSpPr>
      <dsp:spPr>
        <a:xfrm>
          <a:off x="511629" y="3369509"/>
          <a:ext cx="7162814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Enhanced Reporting</a:t>
          </a:r>
          <a:endParaRPr lang="en-US" sz="2200" kern="1200"/>
        </a:p>
      </dsp:txBody>
      <dsp:txXfrm>
        <a:off x="543332" y="3401212"/>
        <a:ext cx="7099408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CE7C2-2185-48BF-A6E7-163BC9D8AD71}">
      <dsp:nvSpPr>
        <dsp:cNvPr id="0" name=""/>
        <dsp:cNvSpPr/>
      </dsp:nvSpPr>
      <dsp:spPr>
        <a:xfrm>
          <a:off x="0" y="287954"/>
          <a:ext cx="1023259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333248" rIns="7941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Can be updated in real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No waiting for SQRs</a:t>
          </a:r>
        </a:p>
      </dsp:txBody>
      <dsp:txXfrm>
        <a:off x="0" y="287954"/>
        <a:ext cx="10232592" cy="907200"/>
      </dsp:txXfrm>
    </dsp:sp>
    <dsp:sp modelId="{4FBA658F-3F5E-46EB-8B0C-1F423BA8EFFD}">
      <dsp:nvSpPr>
        <dsp:cNvPr id="0" name=""/>
        <dsp:cNvSpPr/>
      </dsp:nvSpPr>
      <dsp:spPr>
        <a:xfrm>
          <a:off x="511629" y="51794"/>
          <a:ext cx="716281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Context Help managed by auditors</a:t>
          </a:r>
        </a:p>
      </dsp:txBody>
      <dsp:txXfrm>
        <a:off x="534686" y="74851"/>
        <a:ext cx="7116700" cy="426206"/>
      </dsp:txXfrm>
    </dsp:sp>
    <dsp:sp modelId="{ED9CA48A-388B-4051-BABB-F2F087C4CEB9}">
      <dsp:nvSpPr>
        <dsp:cNvPr id="0" name=""/>
        <dsp:cNvSpPr/>
      </dsp:nvSpPr>
      <dsp:spPr>
        <a:xfrm>
          <a:off x="0" y="1517714"/>
          <a:ext cx="1023259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333248" rIns="7941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Starting with these audit types and being able to easily rollout more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Toolkits and Interviews are the bulk of “new” development</a:t>
          </a:r>
        </a:p>
      </dsp:txBody>
      <dsp:txXfrm>
        <a:off x="0" y="1517714"/>
        <a:ext cx="10232592" cy="907200"/>
      </dsp:txXfrm>
    </dsp:sp>
    <dsp:sp modelId="{914B84ED-2D60-4685-8DF3-6F82FE1DD518}">
      <dsp:nvSpPr>
        <dsp:cNvPr id="0" name=""/>
        <dsp:cNvSpPr/>
      </dsp:nvSpPr>
      <dsp:spPr>
        <a:xfrm>
          <a:off x="511629" y="1281554"/>
          <a:ext cx="716281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Scalability</a:t>
          </a:r>
        </a:p>
      </dsp:txBody>
      <dsp:txXfrm>
        <a:off x="534686" y="1304611"/>
        <a:ext cx="7116700" cy="426206"/>
      </dsp:txXfrm>
    </dsp:sp>
    <dsp:sp modelId="{E48D4D59-71BD-40CB-8AE7-943D7B720E95}">
      <dsp:nvSpPr>
        <dsp:cNvPr id="0" name=""/>
        <dsp:cNvSpPr/>
      </dsp:nvSpPr>
      <dsp:spPr>
        <a:xfrm>
          <a:off x="0" y="2747474"/>
          <a:ext cx="1023259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333248" rIns="7941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Peer Review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Peer Supervisor Review</a:t>
          </a:r>
        </a:p>
      </dsp:txBody>
      <dsp:txXfrm>
        <a:off x="0" y="2747474"/>
        <a:ext cx="10232592" cy="907200"/>
      </dsp:txXfrm>
    </dsp:sp>
    <dsp:sp modelId="{FE459DCC-5D1F-4BA7-8573-88668755320F}">
      <dsp:nvSpPr>
        <dsp:cNvPr id="0" name=""/>
        <dsp:cNvSpPr/>
      </dsp:nvSpPr>
      <dsp:spPr>
        <a:xfrm>
          <a:off x="511629" y="2511314"/>
          <a:ext cx="716281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Optional review stages</a:t>
          </a:r>
        </a:p>
      </dsp:txBody>
      <dsp:txXfrm>
        <a:off x="534686" y="2534371"/>
        <a:ext cx="7116700" cy="426206"/>
      </dsp:txXfrm>
    </dsp:sp>
    <dsp:sp modelId="{3BCE1970-D705-41F5-9754-6EC57D810EC3}">
      <dsp:nvSpPr>
        <dsp:cNvPr id="0" name=""/>
        <dsp:cNvSpPr/>
      </dsp:nvSpPr>
      <dsp:spPr>
        <a:xfrm>
          <a:off x="0" y="3977234"/>
          <a:ext cx="1023259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333248" rIns="7941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To record questions that aren’t already in the interview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Reporting on these questions will help to improve interview in the future </a:t>
          </a:r>
        </a:p>
      </dsp:txBody>
      <dsp:txXfrm>
        <a:off x="0" y="3977234"/>
        <a:ext cx="10232592" cy="907200"/>
      </dsp:txXfrm>
    </dsp:sp>
    <dsp:sp modelId="{B2A1919A-FCE3-4AA7-957C-A85CCE6C7B65}">
      <dsp:nvSpPr>
        <dsp:cNvPr id="0" name=""/>
        <dsp:cNvSpPr/>
      </dsp:nvSpPr>
      <dsp:spPr>
        <a:xfrm>
          <a:off x="511629" y="3741074"/>
          <a:ext cx="716281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Optional additional questions </a:t>
          </a:r>
        </a:p>
      </dsp:txBody>
      <dsp:txXfrm>
        <a:off x="534686" y="3764131"/>
        <a:ext cx="7116700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2066E-B8AF-459F-9BEC-15F0E26639FD}">
      <dsp:nvSpPr>
        <dsp:cNvPr id="0" name=""/>
        <dsp:cNvSpPr/>
      </dsp:nvSpPr>
      <dsp:spPr>
        <a:xfrm rot="21300000">
          <a:off x="3788" y="443010"/>
          <a:ext cx="1226986" cy="140508"/>
        </a:xfrm>
        <a:prstGeom prst="mathMinus">
          <a:avLst/>
        </a:prstGeom>
        <a:solidFill>
          <a:schemeClr val="bg1"/>
        </a:solidFill>
        <a:ln w="19050" cap="rnd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2E041-10B8-447E-A458-940EAFA7D495}">
      <dsp:nvSpPr>
        <dsp:cNvPr id="0" name=""/>
        <dsp:cNvSpPr/>
      </dsp:nvSpPr>
      <dsp:spPr>
        <a:xfrm>
          <a:off x="148147" y="51326"/>
          <a:ext cx="370369" cy="410612"/>
        </a:xfrm>
        <a:prstGeom prst="downArrow">
          <a:avLst/>
        </a:prstGeom>
        <a:solidFill>
          <a:schemeClr val="bg1"/>
        </a:solidFill>
        <a:ln w="19050" cap="rnd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0CA7E-6E1C-4C62-A343-71E5D73E2767}">
      <dsp:nvSpPr>
        <dsp:cNvPr id="0" name=""/>
        <dsp:cNvSpPr/>
      </dsp:nvSpPr>
      <dsp:spPr>
        <a:xfrm>
          <a:off x="654318" y="0"/>
          <a:ext cx="395060" cy="431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chemeClr val="bg1"/>
              </a:solidFill>
            </a:rPr>
            <a:t>Speed</a:t>
          </a:r>
        </a:p>
      </dsp:txBody>
      <dsp:txXfrm>
        <a:off x="654318" y="0"/>
        <a:ext cx="395060" cy="431142"/>
      </dsp:txXfrm>
    </dsp:sp>
    <dsp:sp modelId="{A2FDA607-F4A7-4BC7-9B35-1E8C4F8DB8EA}">
      <dsp:nvSpPr>
        <dsp:cNvPr id="0" name=""/>
        <dsp:cNvSpPr/>
      </dsp:nvSpPr>
      <dsp:spPr>
        <a:xfrm>
          <a:off x="716047" y="564591"/>
          <a:ext cx="370369" cy="410612"/>
        </a:xfrm>
        <a:prstGeom prst="upArrow">
          <a:avLst/>
        </a:prstGeom>
        <a:solidFill>
          <a:schemeClr val="bg1"/>
        </a:solidFill>
        <a:ln w="19050" cap="rnd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894F8-634D-4CA6-A805-B3C244B6E023}">
      <dsp:nvSpPr>
        <dsp:cNvPr id="0" name=""/>
        <dsp:cNvSpPr/>
      </dsp:nvSpPr>
      <dsp:spPr>
        <a:xfrm>
          <a:off x="185184" y="595387"/>
          <a:ext cx="395060" cy="431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chemeClr val="bg1"/>
              </a:solidFill>
            </a:rPr>
            <a:t>Quality</a:t>
          </a:r>
        </a:p>
      </dsp:txBody>
      <dsp:txXfrm>
        <a:off x="185184" y="595387"/>
        <a:ext cx="395060" cy="4311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D6ABF-F23C-4A19-8362-76579B4FD5A5}">
      <dsp:nvSpPr>
        <dsp:cNvPr id="0" name=""/>
        <dsp:cNvSpPr/>
      </dsp:nvSpPr>
      <dsp:spPr>
        <a:xfrm>
          <a:off x="0" y="298934"/>
          <a:ext cx="10232592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374904" rIns="79416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/>
            <a:t>What it should look like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/>
            <a:t>Good and bad</a:t>
          </a:r>
          <a:endParaRPr lang="en-US" sz="1800" kern="1200"/>
        </a:p>
      </dsp:txBody>
      <dsp:txXfrm>
        <a:off x="0" y="298934"/>
        <a:ext cx="10232592" cy="1020600"/>
      </dsp:txXfrm>
    </dsp:sp>
    <dsp:sp modelId="{D388EA1E-B871-4A59-8B77-F9A4952F2FBE}">
      <dsp:nvSpPr>
        <dsp:cNvPr id="0" name=""/>
        <dsp:cNvSpPr/>
      </dsp:nvSpPr>
      <dsp:spPr>
        <a:xfrm>
          <a:off x="511629" y="33254"/>
          <a:ext cx="716281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Define proper audit work</a:t>
          </a:r>
          <a:endParaRPr lang="en-US" sz="1800" kern="1200"/>
        </a:p>
      </dsp:txBody>
      <dsp:txXfrm>
        <a:off x="537568" y="59193"/>
        <a:ext cx="7110936" cy="479482"/>
      </dsp:txXfrm>
    </dsp:sp>
    <dsp:sp modelId="{219E1956-8C65-4D2F-9E21-A1C53E43D543}">
      <dsp:nvSpPr>
        <dsp:cNvPr id="0" name=""/>
        <dsp:cNvSpPr/>
      </dsp:nvSpPr>
      <dsp:spPr>
        <a:xfrm>
          <a:off x="0" y="1682414"/>
          <a:ext cx="10232592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374904" rIns="79416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/>
            <a:t>How it should be done</a:t>
          </a:r>
          <a:endParaRPr lang="en-US" sz="1800" kern="1200"/>
        </a:p>
      </dsp:txBody>
      <dsp:txXfrm>
        <a:off x="0" y="1682414"/>
        <a:ext cx="10232592" cy="737100"/>
      </dsp:txXfrm>
    </dsp:sp>
    <dsp:sp modelId="{D8110D0E-BA88-49C7-BBB8-FD391170A0F6}">
      <dsp:nvSpPr>
        <dsp:cNvPr id="0" name=""/>
        <dsp:cNvSpPr/>
      </dsp:nvSpPr>
      <dsp:spPr>
        <a:xfrm>
          <a:off x="511629" y="1416734"/>
          <a:ext cx="716281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Define proper time reporting</a:t>
          </a:r>
          <a:endParaRPr lang="en-US" sz="1800" kern="1200"/>
        </a:p>
      </dsp:txBody>
      <dsp:txXfrm>
        <a:off x="537568" y="1442673"/>
        <a:ext cx="7110936" cy="479482"/>
      </dsp:txXfrm>
    </dsp:sp>
    <dsp:sp modelId="{C791A1E0-0605-4914-B526-310900322356}">
      <dsp:nvSpPr>
        <dsp:cNvPr id="0" name=""/>
        <dsp:cNvSpPr/>
      </dsp:nvSpPr>
      <dsp:spPr>
        <a:xfrm>
          <a:off x="0" y="2782394"/>
          <a:ext cx="10232592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374904" rIns="79416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/>
            <a:t>How many should be completed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/>
            <a:t>How many should be worked on</a:t>
          </a:r>
          <a:endParaRPr lang="en-US" sz="1800" kern="1200"/>
        </a:p>
      </dsp:txBody>
      <dsp:txXfrm>
        <a:off x="0" y="2782394"/>
        <a:ext cx="10232592" cy="1020600"/>
      </dsp:txXfrm>
    </dsp:sp>
    <dsp:sp modelId="{CB40EA31-1A19-4C1B-AA0D-6E5D924B9DC9}">
      <dsp:nvSpPr>
        <dsp:cNvPr id="0" name=""/>
        <dsp:cNvSpPr/>
      </dsp:nvSpPr>
      <dsp:spPr>
        <a:xfrm>
          <a:off x="511629" y="2516714"/>
          <a:ext cx="716281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Define proper audit workload</a:t>
          </a:r>
          <a:endParaRPr lang="en-US" sz="1800" kern="1200"/>
        </a:p>
      </dsp:txBody>
      <dsp:txXfrm>
        <a:off x="537568" y="2542653"/>
        <a:ext cx="7110936" cy="479482"/>
      </dsp:txXfrm>
    </dsp:sp>
    <dsp:sp modelId="{B8375F17-6DFC-4CC0-BDE3-7AE1AD96A714}">
      <dsp:nvSpPr>
        <dsp:cNvPr id="0" name=""/>
        <dsp:cNvSpPr/>
      </dsp:nvSpPr>
      <dsp:spPr>
        <a:xfrm>
          <a:off x="0" y="4165874"/>
          <a:ext cx="10232592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63" tIns="374904" rIns="79416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/>
            <a:t>Good for everyone</a:t>
          </a:r>
          <a:endParaRPr lang="en-US" sz="1800" kern="1200"/>
        </a:p>
      </dsp:txBody>
      <dsp:txXfrm>
        <a:off x="0" y="4165874"/>
        <a:ext cx="10232592" cy="737100"/>
      </dsp:txXfrm>
    </dsp:sp>
    <dsp:sp modelId="{120A7F81-197D-46E8-9C91-89843E385924}">
      <dsp:nvSpPr>
        <dsp:cNvPr id="0" name=""/>
        <dsp:cNvSpPr/>
      </dsp:nvSpPr>
      <dsp:spPr>
        <a:xfrm>
          <a:off x="511629" y="3900194"/>
          <a:ext cx="716281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737" tIns="0" rIns="27073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Benefits</a:t>
          </a:r>
          <a:endParaRPr lang="en-US" sz="1800" kern="1200"/>
        </a:p>
      </dsp:txBody>
      <dsp:txXfrm>
        <a:off x="537568" y="3926133"/>
        <a:ext cx="7110936" cy="479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53ABC-E688-456C-8CC6-29862F43EEC3}">
      <dsp:nvSpPr>
        <dsp:cNvPr id="0" name=""/>
        <dsp:cNvSpPr/>
      </dsp:nvSpPr>
      <dsp:spPr>
        <a:xfrm>
          <a:off x="0" y="327777"/>
          <a:ext cx="11257448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703" tIns="395732" rIns="87370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Enforced through KPIs and select reporting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Top-down analysis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Audit Supervisor to audit stage level</a:t>
          </a:r>
        </a:p>
      </dsp:txBody>
      <dsp:txXfrm>
        <a:off x="0" y="327777"/>
        <a:ext cx="11257448" cy="1376550"/>
      </dsp:txXfrm>
    </dsp:sp>
    <dsp:sp modelId="{1335B34A-94A3-4C82-A9EF-FA0785E44AB6}">
      <dsp:nvSpPr>
        <dsp:cNvPr id="0" name=""/>
        <dsp:cNvSpPr/>
      </dsp:nvSpPr>
      <dsp:spPr>
        <a:xfrm>
          <a:off x="562872" y="47337"/>
          <a:ext cx="788021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853" tIns="0" rIns="2978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Accountability</a:t>
          </a:r>
        </a:p>
      </dsp:txBody>
      <dsp:txXfrm>
        <a:off x="590252" y="74717"/>
        <a:ext cx="7825453" cy="506120"/>
      </dsp:txXfrm>
    </dsp:sp>
    <dsp:sp modelId="{D10E3BB3-4C26-49A2-988F-CCF7216302CD}">
      <dsp:nvSpPr>
        <dsp:cNvPr id="0" name=""/>
        <dsp:cNvSpPr/>
      </dsp:nvSpPr>
      <dsp:spPr>
        <a:xfrm>
          <a:off x="0" y="2087367"/>
          <a:ext cx="11257448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703" tIns="395732" rIns="87370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"I don't think you're working very efficiently"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Actual data to support these theories</a:t>
          </a:r>
        </a:p>
      </dsp:txBody>
      <dsp:txXfrm>
        <a:off x="0" y="2087367"/>
        <a:ext cx="11257448" cy="1077300"/>
      </dsp:txXfrm>
    </dsp:sp>
    <dsp:sp modelId="{85DA8DBB-0B88-48F6-BB5D-D3B6B67D5514}">
      <dsp:nvSpPr>
        <dsp:cNvPr id="0" name=""/>
        <dsp:cNvSpPr/>
      </dsp:nvSpPr>
      <dsp:spPr>
        <a:xfrm>
          <a:off x="562872" y="1806927"/>
          <a:ext cx="788021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853" tIns="0" rIns="2978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Concrete metrics of issues</a:t>
          </a:r>
        </a:p>
      </dsp:txBody>
      <dsp:txXfrm>
        <a:off x="590252" y="1834307"/>
        <a:ext cx="7825453" cy="506120"/>
      </dsp:txXfrm>
    </dsp:sp>
    <dsp:sp modelId="{BF68D212-7C24-4D81-9B46-E5F960C83310}">
      <dsp:nvSpPr>
        <dsp:cNvPr id="0" name=""/>
        <dsp:cNvSpPr/>
      </dsp:nvSpPr>
      <dsp:spPr>
        <a:xfrm>
          <a:off x="0" y="3547707"/>
          <a:ext cx="11257448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703" tIns="395732" rIns="87370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"We want to work more, better audits"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Attainable, real standards for achieving this</a:t>
          </a:r>
        </a:p>
      </dsp:txBody>
      <dsp:txXfrm>
        <a:off x="0" y="3547707"/>
        <a:ext cx="11257448" cy="1077300"/>
      </dsp:txXfrm>
    </dsp:sp>
    <dsp:sp modelId="{EB33ECDF-74B9-4F93-AB34-2E9220F171BC}">
      <dsp:nvSpPr>
        <dsp:cNvPr id="0" name=""/>
        <dsp:cNvSpPr/>
      </dsp:nvSpPr>
      <dsp:spPr>
        <a:xfrm>
          <a:off x="562872" y="3267267"/>
          <a:ext cx="788021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853" tIns="0" rIns="2978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Concrete metrics of success</a:t>
          </a:r>
        </a:p>
      </dsp:txBody>
      <dsp:txXfrm>
        <a:off x="590252" y="3294647"/>
        <a:ext cx="7825453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CB0CE-F22F-4D50-8770-2D58D8BD5A5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4B758-419A-49B0-9CD6-D25FF902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1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49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55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81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8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64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Divide Into Groups</a:t>
            </a:r>
            <a:r>
              <a:rPr lang="en-US"/>
              <a:t>: Choose the numbers of groups and evaluate to determine how records are divided into groups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Find Similar Records</a:t>
            </a:r>
            <a:r>
              <a:rPr lang="en-US"/>
              <a:t>: Select similar records and evaluate the most similar records not already in the 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Find Data Anomalies</a:t>
            </a:r>
            <a:r>
              <a:rPr lang="en-US"/>
              <a:t>: Find submissions that are most dissimilar in comparison to their peers.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Gain Variable Insights</a:t>
            </a:r>
            <a:r>
              <a:rPr lang="en-US"/>
              <a:t>: Gain insights about fields that help predict a selected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Find Variable Correlation</a:t>
            </a:r>
            <a:r>
              <a:rPr lang="en-US"/>
              <a:t>: Find out which variables are correlated with each other.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06E48-4014-DA4F-81F9-B968133AC4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09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5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9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74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8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92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80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37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39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72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5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98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4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99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66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2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75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Submit your questions for the panelists.
https://www.polleverywhere.com/free_text_polls/aIz1yAT315e5zgnCc9Cll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31E9A-AA6A-AE5F-0119-9A907C5E077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Biggest challenge in one word!
https://www.polleverywhere.com/free_text_polls/FpnPOcDnk0fYlxIeu5m6i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F8A8A-CB13-A682-53D0-4E8A20603BC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633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We would like to start working on the audit program changes ....
https://www.polleverywhere.com/multiple_choice_polls/4xIUxLx9zZWg6i8FoSZYQ?state=opened&amp;flow=Default&amp;onscreen=persist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FF62A-BBC9-6F72-FFBC-A930313BA6E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961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We would like to start working on Audit KPIs ....
https://www.polleverywhere.com/multiple_choice_polls/Q0Hju24PvJsIrM2ZQiyAo?state=opened&amp;flow=Default&amp;onscreen=persist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A9DD4-2206-D8BF-0E7B-39539E194A3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21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9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Submit your questions for the panelists.
https://www.polleverywhere.com/free_text_polls/aIz1yAT315e5zgnCc9Cll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31E9A-AA6A-AE5F-0119-9A907C5E077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32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93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9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4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4B758-419A-49B0-9CD6-D25FF90241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2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A4E1AB0-6DC4-5244-AA2F-71C19E3C8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991" y="1592431"/>
            <a:ext cx="8961657" cy="16463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4800"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991" y="3244788"/>
            <a:ext cx="7981085" cy="1096899"/>
          </a:xfrm>
        </p:spPr>
        <p:txBody>
          <a:bodyPr anchor="t"/>
          <a:lstStyle>
            <a:lvl1pPr marL="0" indent="0" algn="l">
              <a:buNone/>
              <a:defRPr b="0" i="1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6B7C6A-0E4F-B84C-A7CE-50F6842B20E2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78807337-1E00-F840-8F11-BA4E2649CE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97" y="4756563"/>
            <a:ext cx="5295900" cy="1498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2F1937-3233-F545-8732-EE7C530223FC}"/>
              </a:ext>
            </a:extLst>
          </p:cNvPr>
          <p:cNvCxnSpPr/>
          <p:nvPr userDrawn="1"/>
        </p:nvCxnSpPr>
        <p:spPr>
          <a:xfrm>
            <a:off x="883938" y="4341687"/>
            <a:ext cx="896166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26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435" y="1789036"/>
            <a:ext cx="2981855" cy="802412"/>
          </a:xfrm>
          <a:solidFill>
            <a:schemeClr val="accent4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435" y="2591448"/>
            <a:ext cx="2981855" cy="3304117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D5D0AD-C695-954E-988E-E3BFAC88294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135803" y="1789036"/>
            <a:ext cx="2981855" cy="802412"/>
          </a:xfrm>
          <a:solidFill>
            <a:schemeClr val="accent5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lang="en-US" sz="24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BF8C91B-7222-7C43-99FA-678AB985FB9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35803" y="2591448"/>
            <a:ext cx="2981855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90A40A-A98A-304C-9F87-0552DEE58A7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761171" y="1789036"/>
            <a:ext cx="2981855" cy="802412"/>
          </a:xfrm>
          <a:solidFill>
            <a:schemeClr val="tx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lang="en-US" sz="24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06F03D-7065-3644-999A-E39DADD777A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761171" y="2591448"/>
            <a:ext cx="2981855" cy="3304117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67AB925-2EBD-3A44-A93A-A0A059257C68}"/>
              </a:ext>
            </a:extLst>
          </p:cNvPr>
          <p:cNvSpPr txBox="1">
            <a:spLocks/>
          </p:cNvSpPr>
          <p:nvPr userDrawn="1"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B5D-DDAB-714D-AC2F-A52848422444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AAFC5BE-CD47-9846-980B-9049FFFF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35" y="270137"/>
            <a:ext cx="10232591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72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2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1772-AB22-9E55-3921-6312267A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49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C0DE131-456E-3E41-AAEE-B6C14DF2E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28" y="0"/>
            <a:ext cx="1435100" cy="6858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8BA117-C06F-094C-9CA7-069A15D66E33}"/>
              </a:ext>
            </a:extLst>
          </p:cNvPr>
          <p:cNvSpPr txBox="1">
            <a:spLocks/>
          </p:cNvSpPr>
          <p:nvPr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F6478E-B535-2641-8876-102ED08A64DC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756F335-1600-E742-B3F9-637819A76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A44C775-2CDA-694B-B6BB-91A8BB06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768F80-9FE7-8044-950C-90FD0E6E4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435" y="1276681"/>
            <a:ext cx="10232592" cy="49362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62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-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73" y="136525"/>
            <a:ext cx="8696121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59" y="1276681"/>
            <a:ext cx="10170458" cy="49362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61CDF7A-FED4-0849-90DB-76D3497A7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6900" y="0"/>
            <a:ext cx="14351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6E0EDF-176B-B849-A12B-4E6ED72F7508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3BFFE3-5512-B00B-936A-96ADEAAE8D74}"/>
              </a:ext>
            </a:extLst>
          </p:cNvPr>
          <p:cNvSpPr txBox="1">
            <a:spLocks/>
          </p:cNvSpPr>
          <p:nvPr userDrawn="1"/>
        </p:nvSpPr>
        <p:spPr>
          <a:xfrm>
            <a:off x="8641198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078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D21D271-0885-1041-820C-9589C1E9C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84"/>
          <a:stretch/>
        </p:blipFill>
        <p:spPr>
          <a:xfrm>
            <a:off x="0" y="0"/>
            <a:ext cx="37327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174" y="136525"/>
            <a:ext cx="7952854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173" y="1276681"/>
            <a:ext cx="7952854" cy="49362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04AE9A-6A70-BF44-80C8-A81AD66D7051}"/>
              </a:ext>
            </a:extLst>
          </p:cNvPr>
          <p:cNvSpPr txBox="1">
            <a:spLocks/>
          </p:cNvSpPr>
          <p:nvPr userDrawn="1"/>
        </p:nvSpPr>
        <p:spPr>
          <a:xfrm>
            <a:off x="10032676" y="6438666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662679-D755-014C-8A5C-56EE803F109F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1B5EE0-4E5B-6545-884C-D9CDEA7567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D67BB439-0D61-A54C-9B34-0CCA6FAFD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0710" y="2110767"/>
            <a:ext cx="2860675" cy="2860675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2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C3D021C-F687-974B-9FAB-18EB3CE3A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72877" r="1"/>
          <a:stretch/>
        </p:blipFill>
        <p:spPr>
          <a:xfrm>
            <a:off x="73749" y="5448517"/>
            <a:ext cx="12192000" cy="1860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72261-ED27-384B-B704-2926B2EE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940" y="5523781"/>
            <a:ext cx="8696121" cy="1065856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07849C-02D0-164C-91B6-C7F9B64982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47838" y="479425"/>
            <a:ext cx="8696325" cy="46789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C7266C-2607-D64C-96C7-AA079A6CFB85}"/>
              </a:ext>
            </a:extLst>
          </p:cNvPr>
          <p:cNvSpPr txBox="1">
            <a:spLocks/>
          </p:cNvSpPr>
          <p:nvPr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Proprietary &amp;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657567-259A-B245-869C-DAEC43D8AA9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448517"/>
            <a:ext cx="12192000" cy="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6AB4040-244D-1C47-815B-C5E2982888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2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ified-No-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8D39DCEE-79EC-14A0-12AB-4F88752CD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" t="26213" r="-161" b="62682"/>
          <a:stretch/>
        </p:blipFill>
        <p:spPr>
          <a:xfrm>
            <a:off x="0" y="6202461"/>
            <a:ext cx="12344400" cy="769898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1A68C6-6A69-3848-9D64-2665FCF02FDE}"/>
              </a:ext>
            </a:extLst>
          </p:cNvPr>
          <p:cNvSpPr txBox="1">
            <a:spLocks/>
          </p:cNvSpPr>
          <p:nvPr userDrawn="1"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AA58F6-2A05-294D-A1AA-D572429CA093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1342FA8-B8FB-2940-BC1E-1F5C86EB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40" y="519404"/>
            <a:ext cx="11257447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7A6949-F352-1142-BF0C-640140D78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40" y="1540565"/>
            <a:ext cx="11257448" cy="4672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5F9C98F-DD90-50FA-AA17-816605D47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563A556-23E1-5942-8CA0-1E9018A8D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26212" r="1" b="-1"/>
          <a:stretch/>
        </p:blipFill>
        <p:spPr>
          <a:xfrm>
            <a:off x="-123211" y="1797483"/>
            <a:ext cx="12426038" cy="51576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7DD03F-51E7-0345-A468-A8E92AF5B848}"/>
              </a:ext>
            </a:extLst>
          </p:cNvPr>
          <p:cNvSpPr txBox="1">
            <a:spLocks/>
          </p:cNvSpPr>
          <p:nvPr userDrawn="1"/>
        </p:nvSpPr>
        <p:spPr>
          <a:xfrm>
            <a:off x="1747940" y="247331"/>
            <a:ext cx="8696121" cy="11988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entury Gothic" charset="0"/>
                <a:cs typeface="Century Gothic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i="0">
                <a:solidFill>
                  <a:schemeClr val="accent4"/>
                </a:solidFill>
                <a:effectLst/>
                <a:latin typeface="Century Gothic" panose="020B0502020202020204" pitchFamily="34" charset="0"/>
              </a:rPr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FFDE4E4-6BD2-4B46-B2C9-42D7F261CB03}"/>
              </a:ext>
            </a:extLst>
          </p:cNvPr>
          <p:cNvSpPr txBox="1">
            <a:spLocks/>
          </p:cNvSpPr>
          <p:nvPr userDrawn="1"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DADC2F-F14F-C747-B778-D2E203E7E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797484"/>
            <a:ext cx="12192000" cy="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C4ABFFC-06E0-3143-83D3-8C8F3CC602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8C79D5BB-F255-4849-B49F-11A11E1F0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5458" y="2237013"/>
            <a:ext cx="7981085" cy="1529918"/>
          </a:xfrm>
        </p:spPr>
        <p:txBody>
          <a:bodyPr anchor="t"/>
          <a:lstStyle>
            <a:lvl1pPr marL="0" indent="0" algn="ctr">
              <a:buNone/>
              <a:defRPr b="0" i="1">
                <a:solidFill>
                  <a:schemeClr val="bg2"/>
                </a:solidFill>
                <a:latin typeface="+mn-lt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A93D1E-61CA-85D9-BBAA-F170D99B1C2B}"/>
              </a:ext>
            </a:extLst>
          </p:cNvPr>
          <p:cNvSpPr/>
          <p:nvPr userDrawn="1"/>
        </p:nvSpPr>
        <p:spPr>
          <a:xfrm>
            <a:off x="-123212" y="-96981"/>
            <a:ext cx="471081" cy="1847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3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EB8A2CFC-96A6-CD49-97EC-8AFF1DFDC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28" y="0"/>
            <a:ext cx="1435100" cy="68580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5848842-6BA4-084B-A127-793B5219E230}"/>
              </a:ext>
            </a:extLst>
          </p:cNvPr>
          <p:cNvSpPr txBox="1">
            <a:spLocks/>
          </p:cNvSpPr>
          <p:nvPr userDrawn="1"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D748EA-D762-6947-9186-CDC4E887CD65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7FB8165-D7DE-1B43-B160-BD1A151776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8360790-F171-644B-B7E9-5ADAFA12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EEFFBF5-50B1-C74A-935E-390E0F3CB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434" y="1276681"/>
            <a:ext cx="4776593" cy="49362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5D506DC-FD78-5B4E-8E81-7DBAEF54B1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09432" y="1276681"/>
            <a:ext cx="4776593" cy="49362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00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434" y="1283853"/>
            <a:ext cx="477659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9432" y="1283853"/>
            <a:ext cx="477659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CBBD606-EAA2-C74C-8B3F-0AE140D87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28" y="0"/>
            <a:ext cx="1435100" cy="685800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9366FE-2E23-6F48-B4E7-6EA0A0141FBB}"/>
              </a:ext>
            </a:extLst>
          </p:cNvPr>
          <p:cNvSpPr txBox="1">
            <a:spLocks/>
          </p:cNvSpPr>
          <p:nvPr userDrawn="1"/>
        </p:nvSpPr>
        <p:spPr>
          <a:xfrm>
            <a:off x="10032676" y="6319671"/>
            <a:ext cx="1853351" cy="43848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b="0" i="1" kern="1200">
                <a:solidFill>
                  <a:srgbClr val="0066B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2"/>
                </a:solidFill>
                <a:latin typeface="Century Gothic" panose="020B0502020202020204" pitchFamily="34" charset="0"/>
              </a:rPr>
              <a:t>Proprietary &amp; Confidential</a:t>
            </a:r>
          </a:p>
          <a:p>
            <a:pPr algn="r"/>
            <a:endParaRPr lang="en-US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D0BB50-764F-2C4C-A887-E44EAC5F2C95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437CF58-FE3E-8943-9FDB-AF3597059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5" y="6246564"/>
            <a:ext cx="1301645" cy="5846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9E3D28-D629-D045-8F0E-393249FD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C2E70B-F4ED-2843-B04A-177B081BAD0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53434" y="2035479"/>
            <a:ext cx="4776593" cy="41774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D7ADE8-C75B-1542-B267-2D658D00BA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09432" y="2035479"/>
            <a:ext cx="4776593" cy="41774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94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0608" y="504273"/>
            <a:ext cx="8696121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894" y="1644429"/>
            <a:ext cx="10170458" cy="4936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4B5C6-09D6-8CAD-2CBA-D4C50A97C8BF}"/>
              </a:ext>
            </a:extLst>
          </p:cNvPr>
          <p:cNvCxnSpPr/>
          <p:nvPr userDrawn="1"/>
        </p:nvCxnSpPr>
        <p:spPr>
          <a:xfrm>
            <a:off x="29028" y="0"/>
            <a:ext cx="0" cy="685800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3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0" r:id="rId5"/>
    <p:sldLayoutId id="2147483665" r:id="rId6"/>
    <p:sldLayoutId id="2147483667" r:id="rId7"/>
    <p:sldLayoutId id="2147483668" r:id="rId8"/>
    <p:sldLayoutId id="2147483669" r:id="rId9"/>
    <p:sldLayoutId id="2147483672" r:id="rId10"/>
    <p:sldLayoutId id="2147483681" r:id="rId11"/>
    <p:sldLayoutId id="214748368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4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5"/>
        </a:buClr>
        <a:buSzPct val="9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5"/>
        </a:buClr>
        <a:buSzPct val="9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5"/>
        </a:buClr>
        <a:buSzPct val="9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5"/>
        </a:buClr>
        <a:buSzPct val="9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5"/>
        </a:buClr>
        <a:buSzPct val="9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5.png"/><Relationship Id="rId7" Type="http://schemas.openxmlformats.org/officeDocument/2006/relationships/diagramLayout" Target="../diagrams/layout7.xml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microsoft.com/office/2007/relationships/diagramDrawing" Target="../diagrams/drawing7.xml"/><Relationship Id="rId4" Type="http://schemas.openxmlformats.org/officeDocument/2006/relationships/image" Target="../media/image36.png"/><Relationship Id="rId9" Type="http://schemas.openxmlformats.org/officeDocument/2006/relationships/diagramColors" Target="../diagrams/colors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3379-363B-FD4C-AE22-073674F65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Revitalizing your Audit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E9612-0F78-8640-AC94-4A2696378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 anchor="t">
            <a:normAutofit/>
          </a:bodyPr>
          <a:lstStyle/>
          <a:p>
            <a:r>
              <a:rPr lang="en-US"/>
              <a:t>Consistency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B67B78-731A-2A41-7961-F720C2207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904140"/>
              </p:ext>
            </p:extLst>
          </p:nvPr>
        </p:nvGraphicFramePr>
        <p:xfrm>
          <a:off x="1653435" y="1276681"/>
          <a:ext cx="10232592" cy="493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8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678635"/>
          </a:xfrm>
        </p:spPr>
        <p:txBody>
          <a:bodyPr anchor="t">
            <a:normAutofit/>
          </a:bodyPr>
          <a:lstStyle/>
          <a:p>
            <a:r>
              <a:rPr lang="en-US"/>
              <a:t>Context Help </a:t>
            </a:r>
          </a:p>
        </p:txBody>
      </p:sp>
      <p:pic>
        <p:nvPicPr>
          <p:cNvPr id="7" name="Content Placeholder 6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8697" y="1311722"/>
            <a:ext cx="9922066" cy="5036195"/>
          </a:xfrm>
          <a:prstGeom prst="rect">
            <a:avLst/>
          </a:prstGeom>
          <a:noFill/>
        </p:spPr>
      </p:pic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4CDE3F8C-06C5-6164-5AC6-5921DF1C6CE1}"/>
              </a:ext>
            </a:extLst>
          </p:cNvPr>
          <p:cNvSpPr txBox="1">
            <a:spLocks/>
          </p:cNvSpPr>
          <p:nvPr/>
        </p:nvSpPr>
        <p:spPr>
          <a:xfrm>
            <a:off x="1653435" y="815160"/>
            <a:ext cx="10232592" cy="49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   Help has checklist of work to be done.</a:t>
            </a:r>
          </a:p>
        </p:txBody>
      </p:sp>
    </p:spTree>
    <p:extLst>
      <p:ext uri="{BB962C8B-B14F-4D97-AF65-F5344CB8AC3E}">
        <p14:creationId xmlns:p14="http://schemas.microsoft.com/office/powerpoint/2010/main" val="26135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678635"/>
          </a:xfrm>
        </p:spPr>
        <p:txBody>
          <a:bodyPr anchor="t">
            <a:normAutofit fontScale="90000"/>
          </a:bodyPr>
          <a:lstStyle/>
          <a:p>
            <a:r>
              <a:rPr lang="en-US"/>
              <a:t>Context Help – Sales Pre-Audit Checklist Example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4CDE3F8C-06C5-6164-5AC6-5921DF1C6CE1}"/>
              </a:ext>
            </a:extLst>
          </p:cNvPr>
          <p:cNvSpPr txBox="1">
            <a:spLocks/>
          </p:cNvSpPr>
          <p:nvPr/>
        </p:nvSpPr>
        <p:spPr>
          <a:xfrm>
            <a:off x="1653435" y="815160"/>
            <a:ext cx="10232592" cy="49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Business enters and updates text – no SQR required.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867244-31E9-F909-A20F-7065AC38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796" y="1530761"/>
            <a:ext cx="10232592" cy="49362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</a:rPr>
              <a:t>Sales Pre-Audit Checklist </a:t>
            </a:r>
          </a:p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</a:rPr>
              <a:t>** These are suggestions for pre-audit review</a:t>
            </a:r>
          </a:p>
          <a:p>
            <a:pPr marL="0" indent="0">
              <a:buNone/>
            </a:pPr>
            <a:r>
              <a:rPr lang="en-US" b="1" i="1">
                <a:solidFill>
                  <a:schemeClr val="tx1"/>
                </a:solidFill>
              </a:rPr>
              <a:t>For Question 1:</a:t>
            </a:r>
          </a:p>
          <a:p>
            <a:pPr>
              <a:buFontTx/>
              <a:buChar char="-"/>
            </a:pPr>
            <a:r>
              <a:rPr lang="en-US"/>
              <a:t>Compare gross receipts on the income return (1120, 1120S, 1065, Schedule C) to ST-3 gross sales</a:t>
            </a:r>
          </a:p>
          <a:p>
            <a:pPr>
              <a:buFontTx/>
              <a:buChar char="-"/>
            </a:pPr>
            <a:r>
              <a:rPr lang="en-US"/>
              <a:t>Compare COGS on the income return to reported gross sales</a:t>
            </a:r>
          </a:p>
          <a:p>
            <a:pPr>
              <a:buFontTx/>
              <a:buChar char="-"/>
            </a:pPr>
            <a:r>
              <a:rPr lang="en-US"/>
              <a:t>Review depreciation forms and/or balance sheet comparisons on the income return to identify any large asset purchases</a:t>
            </a:r>
          </a:p>
          <a:p>
            <a:pPr>
              <a:buFontTx/>
              <a:buChar char="-"/>
            </a:pPr>
            <a:r>
              <a:rPr lang="en-US"/>
              <a:t>Review taxpayer’s filing history</a:t>
            </a:r>
          </a:p>
          <a:p>
            <a:pPr>
              <a:buFontTx/>
              <a:buChar char="-"/>
            </a:pPr>
            <a:r>
              <a:rPr lang="en-US"/>
              <a:t>Review related tax accounts (Admissions, Liquor by the Drink).  If LBD is present, compare Sales to LBD.</a:t>
            </a:r>
          </a:p>
          <a:p>
            <a:pPr>
              <a:buFontTx/>
              <a:buChar char="-"/>
            </a:pPr>
            <a:r>
              <a:rPr lang="en-US"/>
              <a:t>Review deductions (run Sales Reductions Summary report)</a:t>
            </a:r>
          </a:p>
          <a:p>
            <a:pPr>
              <a:buFontTx/>
              <a:buChar char="-"/>
            </a:pPr>
            <a:r>
              <a:rPr lang="en-US"/>
              <a:t>Check the company’s website, Facebook, and reviews for hours of operation, happy hour info, specials info, proof of admissions being charged, amenities offered, etc.</a:t>
            </a:r>
          </a:p>
          <a:p>
            <a:pPr>
              <a:buFontTx/>
              <a:buChar char="-"/>
            </a:pPr>
            <a:r>
              <a:rPr lang="en-US"/>
              <a:t>Read notes in DORWAY, Power of Attorney info, questions for TAOS, issues with filing history, contact persons listed on the account …</a:t>
            </a:r>
          </a:p>
          <a:p>
            <a:pPr>
              <a:buFontTx/>
              <a:buChar char="-"/>
            </a:pPr>
            <a:endParaRPr lang="en-US"/>
          </a:p>
          <a:p>
            <a:pPr marL="0" indent="0">
              <a:buNone/>
            </a:pPr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582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 anchor="t">
            <a:normAutofit/>
          </a:bodyPr>
          <a:lstStyle/>
          <a:p>
            <a:r>
              <a:rPr lang="en-US"/>
              <a:t>Efficiency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D2D850-2554-13CF-EFD9-BAF5DB021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26872"/>
              </p:ext>
            </p:extLst>
          </p:nvPr>
        </p:nvGraphicFramePr>
        <p:xfrm>
          <a:off x="1653435" y="1276681"/>
          <a:ext cx="10232592" cy="493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08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 anchor="t">
            <a:normAutofit/>
          </a:bodyPr>
          <a:lstStyle/>
          <a:p>
            <a:r>
              <a:rPr lang="en-US"/>
              <a:t>Example Audit Group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7789" y="1050925"/>
            <a:ext cx="10502538" cy="534987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907DEC-02CB-D265-4742-9ED6E3136E72}"/>
              </a:ext>
            </a:extLst>
          </p:cNvPr>
          <p:cNvSpPr txBox="1"/>
          <p:nvPr/>
        </p:nvSpPr>
        <p:spPr>
          <a:xfrm>
            <a:off x="4951430" y="3519173"/>
            <a:ext cx="3049569" cy="45429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 Audits assigned to group</a:t>
            </a:r>
          </a:p>
        </p:txBody>
      </p:sp>
    </p:spTree>
    <p:extLst>
      <p:ext uri="{BB962C8B-B14F-4D97-AF65-F5344CB8AC3E}">
        <p14:creationId xmlns:p14="http://schemas.microsoft.com/office/powerpoint/2010/main" val="7470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 anchor="t">
            <a:normAutofit/>
          </a:bodyPr>
          <a:lstStyle/>
          <a:p>
            <a:r>
              <a:rPr lang="en-US"/>
              <a:t>Flexibility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9BF606-DC63-F87E-4CBE-A4B66A73D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686458"/>
              </p:ext>
            </p:extLst>
          </p:nvPr>
        </p:nvGraphicFramePr>
        <p:xfrm>
          <a:off x="1653435" y="1276681"/>
          <a:ext cx="10232592" cy="493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82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3379-363B-FD4C-AE22-073674F65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Revitalizing Your Audit Program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E9612-0F78-8640-AC94-4A2696378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Jim McAndrews and Nathan </a:t>
            </a:r>
            <a:r>
              <a:rPr lang="en-US" err="1">
                <a:latin typeface="Century Gothic"/>
              </a:rPr>
              <a:t>Shagam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2633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AE89-A098-36FB-30B3-16BB7112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012" y="187820"/>
            <a:ext cx="10232591" cy="914400"/>
          </a:xfrm>
        </p:spPr>
        <p:txBody>
          <a:bodyPr>
            <a:normAutofit/>
          </a:bodyPr>
          <a:lstStyle/>
          <a:p>
            <a:r>
              <a:rPr lang="en-US"/>
              <a:t>Determine Metrics by Defining Success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033E5-535D-91C0-C26D-7D4C7315B2AF}"/>
              </a:ext>
            </a:extLst>
          </p:cNvPr>
          <p:cNvSpPr txBox="1"/>
          <p:nvPr/>
        </p:nvSpPr>
        <p:spPr>
          <a:xfrm>
            <a:off x="5584457" y="2676591"/>
            <a:ext cx="201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Supplemental Reporting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C94D6-9243-47B8-13A2-25B35B17FBD8}"/>
              </a:ext>
            </a:extLst>
          </p:cNvPr>
          <p:cNvSpPr txBox="1"/>
          <p:nvPr/>
        </p:nvSpPr>
        <p:spPr>
          <a:xfrm>
            <a:off x="3517333" y="5651354"/>
            <a:ext cx="181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Balance</a:t>
            </a:r>
          </a:p>
          <a:p>
            <a:pPr algn="ctr"/>
            <a:r>
              <a:rPr lang="en-US" b="1"/>
              <a:t>Speed &amp; 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85101-48EE-E681-EC52-D5E03283BAC9}"/>
              </a:ext>
            </a:extLst>
          </p:cNvPr>
          <p:cNvSpPr txBox="1"/>
          <p:nvPr/>
        </p:nvSpPr>
        <p:spPr>
          <a:xfrm>
            <a:off x="7138819" y="5613242"/>
            <a:ext cx="248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Results 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3C1102-6DD9-4B31-D5D4-FE25A5BB0B8D}"/>
              </a:ext>
            </a:extLst>
          </p:cNvPr>
          <p:cNvSpPr/>
          <p:nvPr/>
        </p:nvSpPr>
        <p:spPr>
          <a:xfrm>
            <a:off x="2678543" y="1323056"/>
            <a:ext cx="1301248" cy="124651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322712-54EB-5B0B-A3A7-50335580FFBF}"/>
              </a:ext>
            </a:extLst>
          </p:cNvPr>
          <p:cNvSpPr/>
          <p:nvPr/>
        </p:nvSpPr>
        <p:spPr>
          <a:xfrm>
            <a:off x="6029523" y="1323057"/>
            <a:ext cx="1301248" cy="124651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DF41C9-5C5B-6D66-65B8-30A1FD9C7170}"/>
              </a:ext>
            </a:extLst>
          </p:cNvPr>
          <p:cNvSpPr/>
          <p:nvPr/>
        </p:nvSpPr>
        <p:spPr>
          <a:xfrm>
            <a:off x="9326467" y="1370919"/>
            <a:ext cx="1301248" cy="124651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272CF6-D6D2-5490-AC50-D7A1334A6D90}"/>
              </a:ext>
            </a:extLst>
          </p:cNvPr>
          <p:cNvSpPr/>
          <p:nvPr/>
        </p:nvSpPr>
        <p:spPr>
          <a:xfrm>
            <a:off x="7721566" y="4142434"/>
            <a:ext cx="1338817" cy="13353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DCCB26-113A-90CB-26CF-99F4EF9DD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180" y="1364585"/>
            <a:ext cx="1226280" cy="12262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9CE25EE-394C-0D1B-F935-BA75BC2E35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628" y="4087866"/>
            <a:ext cx="1419022" cy="1419022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E8118CA0-D9A4-4B86-B9A4-9D77153E20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023" y="1276617"/>
            <a:ext cx="1226280" cy="122628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82EA6BE-AC9B-E4C1-5D02-065408DABFE6}"/>
              </a:ext>
            </a:extLst>
          </p:cNvPr>
          <p:cNvSpPr/>
          <p:nvPr/>
        </p:nvSpPr>
        <p:spPr>
          <a:xfrm>
            <a:off x="3776976" y="4100043"/>
            <a:ext cx="1431313" cy="141902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AE2D39-2B4A-914D-2D91-CA175D946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025522"/>
              </p:ext>
            </p:extLst>
          </p:nvPr>
        </p:nvGraphicFramePr>
        <p:xfrm>
          <a:off x="3834741" y="4291428"/>
          <a:ext cx="1234564" cy="102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1" name="Graphic 20" descr="Boardroom with solid fill">
            <a:extLst>
              <a:ext uri="{FF2B5EF4-FFF2-40B4-BE49-F238E27FC236}">
                <a16:creationId xmlns:a16="http://schemas.microsoft.com/office/drawing/2014/main" id="{C5B8E265-390D-591A-A2B1-5821A953B1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98154" y="1417442"/>
            <a:ext cx="1028147" cy="10281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DAF877-0CAF-3D5A-1994-3FCD331C46D8}"/>
              </a:ext>
            </a:extLst>
          </p:cNvPr>
          <p:cNvSpPr txBox="1"/>
          <p:nvPr/>
        </p:nvSpPr>
        <p:spPr>
          <a:xfrm>
            <a:off x="9132362" y="2699067"/>
            <a:ext cx="175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Supervision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8E69B-2861-47A8-C710-699E49B0177E}"/>
              </a:ext>
            </a:extLst>
          </p:cNvPr>
          <p:cNvSpPr txBox="1"/>
          <p:nvPr/>
        </p:nvSpPr>
        <p:spPr>
          <a:xfrm>
            <a:off x="2447149" y="2890362"/>
            <a:ext cx="175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52852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2152-F8D7-EEA0-5B76-64E1EFA1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 anchor="t">
            <a:normAutofit/>
          </a:bodyPr>
          <a:lstStyle/>
          <a:p>
            <a:r>
              <a:rPr lang="en-US"/>
              <a:t>DC Audit Revitalization -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23B030-062F-14F6-FB18-1577DE581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104246"/>
              </p:ext>
            </p:extLst>
          </p:nvPr>
        </p:nvGraphicFramePr>
        <p:xfrm>
          <a:off x="1653435" y="1276681"/>
          <a:ext cx="10232592" cy="493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73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101F-91DA-15CD-5BC3-F7DA15DA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40" y="519404"/>
            <a:ext cx="11257447" cy="914400"/>
          </a:xfrm>
        </p:spPr>
        <p:txBody>
          <a:bodyPr anchor="t">
            <a:normAutofit/>
          </a:bodyPr>
          <a:lstStyle/>
          <a:p>
            <a:r>
              <a:rPr lang="en-US"/>
              <a:t>DC Audit Revitalization - Enforcement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BA7140-D7C5-F372-7D5A-10CA5BA7B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73393"/>
              </p:ext>
            </p:extLst>
          </p:nvPr>
        </p:nvGraphicFramePr>
        <p:xfrm>
          <a:off x="550240" y="1540565"/>
          <a:ext cx="11257448" cy="467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44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FD43-7167-7817-2A63-804A08C0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Introductions: </a:t>
            </a:r>
            <a:r>
              <a:rPr lang="en-US" b="0"/>
              <a:t>Audit</a:t>
            </a:r>
            <a:r>
              <a:rPr lang="en-US" sz="1800">
                <a:solidFill>
                  <a:srgbClr val="75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0"/>
              <a:t>Breakout</a:t>
            </a: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09E3F4-A682-3B0D-9480-3A07819C3DCC}"/>
              </a:ext>
            </a:extLst>
          </p:cNvPr>
          <p:cNvGrpSpPr/>
          <p:nvPr/>
        </p:nvGrpSpPr>
        <p:grpSpPr>
          <a:xfrm>
            <a:off x="2778103" y="1517394"/>
            <a:ext cx="7830161" cy="2347140"/>
            <a:chOff x="2778104" y="1549849"/>
            <a:chExt cx="7830161" cy="234714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2F6420-4099-16F7-0496-E3E7850AC97D}"/>
                </a:ext>
              </a:extLst>
            </p:cNvPr>
            <p:cNvSpPr txBox="1"/>
            <p:nvPr/>
          </p:nvSpPr>
          <p:spPr>
            <a:xfrm>
              <a:off x="2778104" y="3527657"/>
              <a:ext cx="2175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accent4"/>
                  </a:solidFill>
                </a:rPr>
                <a:t>Josh Decker 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B2E3E6-D045-C0FB-CB23-E835F0F7A48E}"/>
                </a:ext>
              </a:extLst>
            </p:cNvPr>
            <p:cNvSpPr txBox="1"/>
            <p:nvPr/>
          </p:nvSpPr>
          <p:spPr>
            <a:xfrm>
              <a:off x="5605463" y="3527657"/>
              <a:ext cx="2175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accent4"/>
                  </a:solidFill>
                </a:rPr>
                <a:t>Nonie Manion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44DB72-A5DC-0B9B-65B4-28B98D71C547}"/>
                </a:ext>
              </a:extLst>
            </p:cNvPr>
            <p:cNvSpPr txBox="1"/>
            <p:nvPr/>
          </p:nvSpPr>
          <p:spPr>
            <a:xfrm>
              <a:off x="8432822" y="3461456"/>
              <a:ext cx="2175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accent4"/>
                  </a:solidFill>
                </a:rPr>
                <a:t>Andrew Smith 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BE1DA9-E36B-11FA-4834-84BA180D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27" b="527"/>
            <a:stretch/>
          </p:blipFill>
          <p:spPr>
            <a:xfrm>
              <a:off x="2932640" y="1550609"/>
              <a:ext cx="1866373" cy="18466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20663B9-F67D-8535-B1AA-7976558CB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28" t="2256" r="18228" b="24030"/>
            <a:stretch/>
          </p:blipFill>
          <p:spPr>
            <a:xfrm>
              <a:off x="8433314" y="1549849"/>
              <a:ext cx="1866373" cy="18466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6B53FB-CC2F-A248-3825-F10D10205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1216" t="5716" r="11177" b="17495"/>
          <a:stretch/>
        </p:blipFill>
        <p:spPr>
          <a:xfrm>
            <a:off x="5650169" y="1517394"/>
            <a:ext cx="1931988" cy="1911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1F6DBD7-17C1-2223-88BE-7E1809433F0C}"/>
              </a:ext>
            </a:extLst>
          </p:cNvPr>
          <p:cNvGrpSpPr/>
          <p:nvPr/>
        </p:nvGrpSpPr>
        <p:grpSpPr>
          <a:xfrm>
            <a:off x="2778103" y="4133821"/>
            <a:ext cx="7830161" cy="2347140"/>
            <a:chOff x="2778104" y="1549849"/>
            <a:chExt cx="7830161" cy="23471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4B2E7F-C79F-D33C-B34D-B536518C5D11}"/>
                </a:ext>
              </a:extLst>
            </p:cNvPr>
            <p:cNvSpPr txBox="1"/>
            <p:nvPr/>
          </p:nvSpPr>
          <p:spPr>
            <a:xfrm>
              <a:off x="2778104" y="3527657"/>
              <a:ext cx="2175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accent4"/>
                  </a:solidFill>
                </a:rPr>
                <a:t>Benjamin Carlson 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0275C3-5923-E42A-DE14-D8685236C5BF}"/>
                </a:ext>
              </a:extLst>
            </p:cNvPr>
            <p:cNvSpPr txBox="1"/>
            <p:nvPr/>
          </p:nvSpPr>
          <p:spPr>
            <a:xfrm>
              <a:off x="5605463" y="3527657"/>
              <a:ext cx="2175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accent4"/>
                  </a:solidFill>
                </a:rPr>
                <a:t>James McAndrews 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3CC1F2-725A-01CA-2C99-71889A0EFB77}"/>
                </a:ext>
              </a:extLst>
            </p:cNvPr>
            <p:cNvSpPr txBox="1"/>
            <p:nvPr/>
          </p:nvSpPr>
          <p:spPr>
            <a:xfrm>
              <a:off x="8432822" y="3461456"/>
              <a:ext cx="2175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accent4"/>
                  </a:solidFill>
                </a:rPr>
                <a:t>Nathan Shagam 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E47916E-AEBD-F752-D584-62356C5C6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104" t="8276" r="7104" b="35131"/>
            <a:stretch/>
          </p:blipFill>
          <p:spPr>
            <a:xfrm>
              <a:off x="2932640" y="1550609"/>
              <a:ext cx="1866373" cy="18466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D9711B-63B4-965A-782C-DF494A3EC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8284" b="8284"/>
            <a:stretch/>
          </p:blipFill>
          <p:spPr>
            <a:xfrm>
              <a:off x="8433314" y="1549849"/>
              <a:ext cx="1866373" cy="18466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74B0103D-D240-51D3-D3D3-715110396C3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27" b="527"/>
          <a:stretch/>
        </p:blipFill>
        <p:spPr>
          <a:xfrm>
            <a:off x="5650169" y="4134581"/>
            <a:ext cx="1931988" cy="1911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876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21F9-3CD6-171D-FE1F-D2B55847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 anchor="t">
            <a:normAutofit/>
          </a:bodyPr>
          <a:lstStyle/>
          <a:p>
            <a:r>
              <a:rPr lang="en-US"/>
              <a:t>Project Implementation – Keys to Success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ACABDE-F61F-B047-8743-4D5714F7E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389932"/>
              </p:ext>
            </p:extLst>
          </p:nvPr>
        </p:nvGraphicFramePr>
        <p:xfrm>
          <a:off x="1653435" y="1276681"/>
          <a:ext cx="10232592" cy="493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07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6651-0630-8C6C-3C86-D2F0FC86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 anchor="t">
            <a:normAutofit/>
          </a:bodyPr>
          <a:lstStyle/>
          <a:p>
            <a:r>
              <a:rPr lang="en-US"/>
              <a:t>Audit KPIs – Phase 1 and 2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33B0581-6D07-EC15-65E1-4E7F02FAF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73812"/>
              </p:ext>
            </p:extLst>
          </p:nvPr>
        </p:nvGraphicFramePr>
        <p:xfrm>
          <a:off x="1653435" y="1276681"/>
          <a:ext cx="10232592" cy="493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19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961E121-A752-4258-4375-2B4AFA785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435" y="1789036"/>
            <a:ext cx="2981855" cy="802412"/>
          </a:xfrm>
        </p:spPr>
        <p:txBody>
          <a:bodyPr/>
          <a:lstStyle/>
          <a:p>
            <a:r>
              <a:rPr lang="en-US"/>
              <a:t>Speed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B557-54CD-46E4-EAB9-267D8016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435" y="2591448"/>
            <a:ext cx="2981855" cy="330411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Average Duration of Open Audits</a:t>
            </a:r>
          </a:p>
          <a:p>
            <a:pPr>
              <a:lnSpc>
                <a:spcPct val="90000"/>
              </a:lnSpc>
            </a:pPr>
            <a:r>
              <a:rPr lang="en-US" sz="1600"/>
              <a:t>Percent of Audits That are Overaged</a:t>
            </a:r>
          </a:p>
          <a:p>
            <a:pPr>
              <a:lnSpc>
                <a:spcPct val="90000"/>
              </a:lnSpc>
            </a:pPr>
            <a:r>
              <a:rPr lang="en-US" sz="1600"/>
              <a:t>Average Number of Hours Spent on Open Audits</a:t>
            </a:r>
          </a:p>
          <a:p>
            <a:pPr>
              <a:lnSpc>
                <a:spcPct val="90000"/>
              </a:lnSpc>
            </a:pPr>
            <a:r>
              <a:rPr lang="en-US" sz="1600"/>
              <a:t>Percent of Open Audits with Acceptable Audit Hours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6A9AAF5-917E-A554-CAFF-BFCB460B9B8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135803" y="1789036"/>
            <a:ext cx="2981855" cy="802412"/>
          </a:xfrm>
        </p:spPr>
        <p:txBody>
          <a:bodyPr/>
          <a:lstStyle/>
          <a:p>
            <a:r>
              <a:rPr lang="en-US"/>
              <a:t>Quality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7BC57-5B10-0532-F27F-5493B395D087}"/>
              </a:ext>
            </a:extLst>
          </p:cNvPr>
          <p:cNvSpPr txBox="1">
            <a:spLocks/>
          </p:cNvSpPr>
          <p:nvPr/>
        </p:nvSpPr>
        <p:spPr>
          <a:xfrm>
            <a:off x="4135803" y="2591448"/>
            <a:ext cx="2981855" cy="330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Average Auditor Review Duration</a:t>
            </a:r>
          </a:p>
          <a:p>
            <a:pPr>
              <a:lnSpc>
                <a:spcPct val="90000"/>
              </a:lnSpc>
            </a:pPr>
            <a:r>
              <a:rPr lang="en-US" sz="1600"/>
              <a:t>Average Manager Review Duration</a:t>
            </a:r>
          </a:p>
          <a:p>
            <a:pPr>
              <a:lnSpc>
                <a:spcPct val="90000"/>
              </a:lnSpc>
            </a:pPr>
            <a:r>
              <a:rPr lang="en-US" sz="1600"/>
              <a:t>Percent of Audits with Acceptable Auditor Review Duration</a:t>
            </a:r>
          </a:p>
          <a:p>
            <a:pPr>
              <a:lnSpc>
                <a:spcPct val="90000"/>
              </a:lnSpc>
            </a:pPr>
            <a:r>
              <a:rPr lang="en-US" sz="1600"/>
              <a:t>Percent of Audits with Acceptable Manager Review Duration</a:t>
            </a:r>
          </a:p>
          <a:p>
            <a:pPr>
              <a:lnSpc>
                <a:spcPct val="90000"/>
              </a:lnSpc>
            </a:pPr>
            <a:endParaRPr lang="en-US" sz="140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01BE006-9C4B-D6AF-F6F1-3187081FB31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761171" y="1789036"/>
            <a:ext cx="2981855" cy="802412"/>
          </a:xfrm>
        </p:spPr>
        <p:txBody>
          <a:bodyPr/>
          <a:lstStyle/>
          <a:p>
            <a:pPr marL="0" indent="0">
              <a:buNone/>
            </a:pPr>
            <a:r>
              <a:rPr lang="en-US" b="0"/>
              <a:t>Management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E67615C6-4411-D72D-09B6-398EDD0B0D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761171" y="2591448"/>
            <a:ext cx="2981855" cy="33041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/>
              <a:t>Average Number of Audit Stages</a:t>
            </a:r>
          </a:p>
          <a:p>
            <a:pPr>
              <a:lnSpc>
                <a:spcPct val="90000"/>
              </a:lnSpc>
            </a:pPr>
            <a:r>
              <a:rPr lang="en-US" sz="1600"/>
              <a:t>Acceptable Audit Workload</a:t>
            </a:r>
          </a:p>
          <a:p>
            <a:pPr>
              <a:lnSpc>
                <a:spcPct val="90000"/>
              </a:lnSpc>
            </a:pPr>
            <a:r>
              <a:rPr lang="en-US" sz="1600"/>
              <a:t>Average Number of Send-Backs to Auditor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56C08-5D8E-5977-5039-110C7132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35" y="270137"/>
            <a:ext cx="10232591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0" kern="12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Currently Implemented KPIs – Phase 1</a:t>
            </a:r>
          </a:p>
        </p:txBody>
      </p:sp>
      <p:pic>
        <p:nvPicPr>
          <p:cNvPr id="8" name="Graphic 7" descr="Scales of justice with solid fill">
            <a:extLst>
              <a:ext uri="{FF2B5EF4-FFF2-40B4-BE49-F238E27FC236}">
                <a16:creationId xmlns:a16="http://schemas.microsoft.com/office/drawing/2014/main" id="{0792BA10-AD72-D242-A31A-44653B204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4238" y="4243506"/>
            <a:ext cx="1559168" cy="15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4327-242C-6E74-0FFC-D2494FFE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 anchor="t">
            <a:normAutofit/>
          </a:bodyPr>
          <a:lstStyle/>
          <a:p>
            <a:r>
              <a:rPr lang="en-US"/>
              <a:t>Currently Implemented KPIs – 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59A63-C39C-8636-BF30-08928E63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434" y="1276681"/>
            <a:ext cx="4776593" cy="49362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Audit Outcome</a:t>
            </a:r>
          </a:p>
          <a:p>
            <a:pPr lvl="1"/>
            <a:r>
              <a:rPr lang="en-US" sz="2000"/>
              <a:t>Percent with RCU Review</a:t>
            </a:r>
          </a:p>
          <a:p>
            <a:pPr lvl="1"/>
            <a:r>
              <a:rPr lang="en-US" sz="2000"/>
              <a:t>Percent that enter Appeals</a:t>
            </a:r>
          </a:p>
          <a:p>
            <a:pPr lvl="1"/>
            <a:r>
              <a:rPr lang="en-US" sz="2000"/>
              <a:t>Percent with executed Consent Agreement</a:t>
            </a:r>
          </a:p>
          <a:p>
            <a:pPr lvl="1"/>
            <a:r>
              <a:rPr lang="en-US" sz="2000"/>
              <a:t>Percent that were reopened</a:t>
            </a:r>
          </a:p>
          <a:p>
            <a:r>
              <a:rPr lang="en-US"/>
              <a:t>Management </a:t>
            </a:r>
          </a:p>
          <a:p>
            <a:pPr lvl="1"/>
            <a:r>
              <a:rPr lang="en-US" sz="2000"/>
              <a:t>Percent of Supervisors that meet coaching expectations</a:t>
            </a:r>
          </a:p>
          <a:p>
            <a:pPr lvl="1"/>
            <a:r>
              <a:rPr lang="en-US" sz="2000"/>
              <a:t>Opened audits </a:t>
            </a:r>
          </a:p>
          <a:p>
            <a:pPr lvl="1"/>
            <a:r>
              <a:rPr lang="en-US" sz="2000"/>
              <a:t>Posted audits</a:t>
            </a:r>
          </a:p>
          <a:p>
            <a:pPr lvl="1"/>
            <a:endParaRPr lang="en-US" sz="20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7C60394-AF6D-1479-643E-537772AA4F7B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61735819"/>
              </p:ext>
            </p:extLst>
          </p:nvPr>
        </p:nvGraphicFramePr>
        <p:xfrm>
          <a:off x="7108825" y="1276350"/>
          <a:ext cx="4776788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50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8AD7-840C-BFC6-C260-D66C1220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entury Gothic"/>
              </a:rPr>
              <a:t>KPI and Supporting Reporting</a:t>
            </a:r>
            <a:br>
              <a:rPr lang="en-US">
                <a:latin typeface="Century Gothic"/>
              </a:rPr>
            </a:br>
            <a:r>
              <a:rPr lang="en-US">
                <a:latin typeface="Century Gothic"/>
              </a:rPr>
              <a:t>		</a:t>
            </a:r>
            <a:endParaRPr lang="en-US"/>
          </a:p>
        </p:txBody>
      </p:sp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B190A80E-7AB4-4612-2372-056A58084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426" y="1489681"/>
            <a:ext cx="10049346" cy="5037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6D2C0-3FE4-1FD6-8D2E-B8839EB0E62D}"/>
              </a:ext>
            </a:extLst>
          </p:cNvPr>
          <p:cNvSpPr txBox="1"/>
          <p:nvPr/>
        </p:nvSpPr>
        <p:spPr>
          <a:xfrm>
            <a:off x="9279594" y="2559210"/>
            <a:ext cx="1719584" cy="45429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Current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D488C-94EA-D73C-1C4B-D5937762F56B}"/>
              </a:ext>
            </a:extLst>
          </p:cNvPr>
          <p:cNvSpPr txBox="1"/>
          <p:nvPr/>
        </p:nvSpPr>
        <p:spPr>
          <a:xfrm>
            <a:off x="4100327" y="6266479"/>
            <a:ext cx="5338805" cy="454996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Century Gothic"/>
              </a:rPr>
              <a:t> </a:t>
            </a:r>
            <a:r>
              <a:rPr lang="en-US" b="1">
                <a:solidFill>
                  <a:schemeClr val="accent1"/>
                </a:solidFill>
                <a:latin typeface="Century Gothic"/>
              </a:rPr>
              <a:t>Percent that exceed 180 days over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9091F-A66F-8F9E-1561-224C8FE0EE8B}"/>
              </a:ext>
            </a:extLst>
          </p:cNvPr>
          <p:cNvSpPr txBox="1"/>
          <p:nvPr/>
        </p:nvSpPr>
        <p:spPr>
          <a:xfrm>
            <a:off x="5704478" y="2633769"/>
            <a:ext cx="1443668" cy="456663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      Notes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01A5F-45BD-5AAB-CB0B-20D62F2C3595}"/>
              </a:ext>
            </a:extLst>
          </p:cNvPr>
          <p:cNvSpPr txBox="1"/>
          <p:nvPr/>
        </p:nvSpPr>
        <p:spPr>
          <a:xfrm>
            <a:off x="2879003" y="2636140"/>
            <a:ext cx="2035898" cy="45429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KPI- Explanation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F4DDEE-DC73-3269-1585-EB8C64BC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435" y="815160"/>
            <a:ext cx="10232592" cy="496562"/>
          </a:xfrm>
        </p:spPr>
        <p:txBody>
          <a:bodyPr/>
          <a:lstStyle/>
          <a:p>
            <a:r>
              <a:rPr lang="en-US"/>
              <a:t>Example:   Audits that exceed 180 days duration</a:t>
            </a:r>
          </a:p>
        </p:txBody>
      </p:sp>
    </p:spTree>
    <p:extLst>
      <p:ext uri="{BB962C8B-B14F-4D97-AF65-F5344CB8AC3E}">
        <p14:creationId xmlns:p14="http://schemas.microsoft.com/office/powerpoint/2010/main" val="9991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A283-6C42-FEC5-0041-0353709F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KPI and Supporting Reports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DFA6C5-45B7-7317-B89F-7E7504784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47" y="5083572"/>
            <a:ext cx="9155151" cy="1461332"/>
          </a:xfrm>
          <a:prstGeom prst="rect">
            <a:avLst/>
          </a:prstGeom>
        </p:spPr>
      </p:pic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1188C343-0819-45C9-3053-DBBD92CF4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254" y="1998540"/>
            <a:ext cx="9406053" cy="297811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F9F69E-9A37-A036-786A-DB795590C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151" y="753517"/>
            <a:ext cx="8674473" cy="11830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Century Gothic"/>
              </a:rPr>
              <a:t>Standardized subtypes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>
                <a:latin typeface="Century Gothic"/>
              </a:rPr>
              <a:t>Supplemental reporting based off subtypes</a:t>
            </a:r>
            <a:endParaRPr lang="en-US"/>
          </a:p>
          <a:p>
            <a:pPr>
              <a:lnSpc>
                <a:spcPct val="150000"/>
              </a:lnSpc>
            </a:pPr>
            <a:endParaRPr lang="en-US">
              <a:latin typeface="Century Gothic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E0DBFF-6809-1D03-19E6-D4EC0C28BE90}"/>
              </a:ext>
            </a:extLst>
          </p:cNvPr>
          <p:cNvSpPr txBox="1"/>
          <p:nvPr/>
        </p:nvSpPr>
        <p:spPr>
          <a:xfrm>
            <a:off x="3045043" y="3306176"/>
            <a:ext cx="2678749" cy="45429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Subtype by Supervisor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F5DA5-5D04-65EC-5334-20621594ACDD}"/>
              </a:ext>
            </a:extLst>
          </p:cNvPr>
          <p:cNvSpPr txBox="1"/>
          <p:nvPr/>
        </p:nvSpPr>
        <p:spPr>
          <a:xfrm>
            <a:off x="4910842" y="5722124"/>
            <a:ext cx="1718558" cy="456663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Data Sources</a:t>
            </a:r>
          </a:p>
        </p:txBody>
      </p:sp>
    </p:spTree>
    <p:extLst>
      <p:ext uri="{BB962C8B-B14F-4D97-AF65-F5344CB8AC3E}">
        <p14:creationId xmlns:p14="http://schemas.microsoft.com/office/powerpoint/2010/main" val="38842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7D20-0640-5558-8A73-63777EDE0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Audit Detail Reporting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96A382-87CF-2883-6978-BEFE9EF0F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321" y="1045541"/>
            <a:ext cx="4397297" cy="218355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5E3A6B7-3733-A830-9760-03114FC68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39" y="3457427"/>
            <a:ext cx="10465419" cy="240570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27AA5E-FE99-4879-917E-6B0169398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584" y="1197069"/>
            <a:ext cx="5239787" cy="208157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Century Gothic"/>
              </a:rPr>
              <a:t>Example:  Overaged Audits</a:t>
            </a:r>
          </a:p>
          <a:p>
            <a:pPr lvl="1">
              <a:lnSpc>
                <a:spcPct val="150000"/>
              </a:lnSpc>
            </a:pPr>
            <a:r>
              <a:rPr lang="en-US">
                <a:latin typeface="Century Gothic"/>
              </a:rPr>
              <a:t>Customizable timeframes</a:t>
            </a:r>
            <a:endParaRPr lang="en-US"/>
          </a:p>
          <a:p>
            <a:pPr lvl="1">
              <a:lnSpc>
                <a:spcPct val="150000"/>
              </a:lnSpc>
            </a:pPr>
            <a:r>
              <a:rPr lang="en-US">
                <a:latin typeface="Century Gothic"/>
              </a:rPr>
              <a:t>Current and past data</a:t>
            </a:r>
            <a:endParaRPr lang="en-US"/>
          </a:p>
          <a:p>
            <a:pPr lvl="1">
              <a:lnSpc>
                <a:spcPct val="150000"/>
              </a:lnSpc>
            </a:pPr>
            <a:r>
              <a:rPr lang="en-US">
                <a:latin typeface="Century Gothic"/>
              </a:rPr>
              <a:t>Visualized KPI value with detail information </a:t>
            </a:r>
          </a:p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8431D-4FF8-7B52-2757-E9DCFFD82FBC}"/>
              </a:ext>
            </a:extLst>
          </p:cNvPr>
          <p:cNvSpPr txBox="1"/>
          <p:nvPr/>
        </p:nvSpPr>
        <p:spPr>
          <a:xfrm>
            <a:off x="4660609" y="5806009"/>
            <a:ext cx="3875523" cy="454292"/>
          </a:xfrm>
          <a:prstGeom prst="rect">
            <a:avLst/>
          </a:prstGeom>
          <a:noFill/>
          <a:ln w="25400" cap="rnd" cmpd="thinThick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Percent of aged audits over time</a:t>
            </a:r>
          </a:p>
        </p:txBody>
      </p:sp>
    </p:spTree>
    <p:extLst>
      <p:ext uri="{BB962C8B-B14F-4D97-AF65-F5344CB8AC3E}">
        <p14:creationId xmlns:p14="http://schemas.microsoft.com/office/powerpoint/2010/main" val="26832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C2C8-03FE-D815-BF6B-83E3BF24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Audit Detail Reporting</a:t>
            </a:r>
            <a:endParaRPr lang="en-US"/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17577E7-4D71-E941-B862-1E631036B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815" y="1335288"/>
            <a:ext cx="10400370" cy="4429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945483-1148-B0E2-269E-C259F7F88150}"/>
              </a:ext>
            </a:extLst>
          </p:cNvPr>
          <p:cNvSpPr txBox="1"/>
          <p:nvPr/>
        </p:nvSpPr>
        <p:spPr>
          <a:xfrm>
            <a:off x="5086219" y="1537528"/>
            <a:ext cx="2130268" cy="45429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  By Audit Stages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0C8EC-9B71-1A69-E13A-B307C183DD21}"/>
              </a:ext>
            </a:extLst>
          </p:cNvPr>
          <p:cNvSpPr txBox="1"/>
          <p:nvPr/>
        </p:nvSpPr>
        <p:spPr>
          <a:xfrm>
            <a:off x="5086219" y="2575165"/>
            <a:ext cx="3602897" cy="45429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          By Audit Managers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37EFB-61EE-2A21-C74A-28D2022DC189}"/>
              </a:ext>
            </a:extLst>
          </p:cNvPr>
          <p:cNvSpPr txBox="1"/>
          <p:nvPr/>
        </p:nvSpPr>
        <p:spPr>
          <a:xfrm>
            <a:off x="3430595" y="4926712"/>
            <a:ext cx="2258428" cy="45429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 Open and Closed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C4F21-EE31-579D-BA29-E47D65375442}"/>
              </a:ext>
            </a:extLst>
          </p:cNvPr>
          <p:cNvSpPr txBox="1"/>
          <p:nvPr/>
        </p:nvSpPr>
        <p:spPr>
          <a:xfrm>
            <a:off x="7902286" y="5009518"/>
            <a:ext cx="2914650" cy="45429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 Nearing Aged Threshold</a:t>
            </a:r>
          </a:p>
        </p:txBody>
      </p:sp>
    </p:spTree>
    <p:extLst>
      <p:ext uri="{BB962C8B-B14F-4D97-AF65-F5344CB8AC3E}">
        <p14:creationId xmlns:p14="http://schemas.microsoft.com/office/powerpoint/2010/main" val="35250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DCC5-31DD-BDA6-B0DC-02AD1D91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Audit Detail Reporting</a:t>
            </a:r>
            <a:endParaRPr lang="en-US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9E9CE6-444B-C827-B561-5883F0A3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863" y="1049758"/>
            <a:ext cx="10223809" cy="2072897"/>
          </a:xfrm>
          <a:prstGeom prst="rect">
            <a:avLst/>
          </a:prstGeom>
          <a:ln w="25400">
            <a:solidFill>
              <a:schemeClr val="accent5"/>
            </a:solidFill>
          </a:ln>
        </p:spPr>
      </p:pic>
      <p:pic>
        <p:nvPicPr>
          <p:cNvPr id="6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D45BF5D-E54E-F772-CBA8-72DB9C234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863" y="3699209"/>
            <a:ext cx="10223809" cy="2832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A979C3-10A6-1A61-3CF6-8F66751436E8}"/>
              </a:ext>
            </a:extLst>
          </p:cNvPr>
          <p:cNvSpPr txBox="1"/>
          <p:nvPr/>
        </p:nvSpPr>
        <p:spPr>
          <a:xfrm>
            <a:off x="2647964" y="2077895"/>
            <a:ext cx="1321196" cy="4551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By Auditor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FFA7E-D941-986D-52E9-F23846FE2BE8}"/>
              </a:ext>
            </a:extLst>
          </p:cNvPr>
          <p:cNvSpPr txBox="1"/>
          <p:nvPr/>
        </p:nvSpPr>
        <p:spPr>
          <a:xfrm>
            <a:off x="8163822" y="1960492"/>
            <a:ext cx="1694695" cy="4551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By Audit 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A5CD0-F404-6384-ED4F-07164B4BAE13}"/>
              </a:ext>
            </a:extLst>
          </p:cNvPr>
          <p:cNvSpPr txBox="1"/>
          <p:nvPr/>
        </p:nvSpPr>
        <p:spPr>
          <a:xfrm>
            <a:off x="5527887" y="4826009"/>
            <a:ext cx="2012089" cy="4551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Individual Audits</a:t>
            </a:r>
          </a:p>
        </p:txBody>
      </p:sp>
    </p:spTree>
    <p:extLst>
      <p:ext uri="{BB962C8B-B14F-4D97-AF65-F5344CB8AC3E}">
        <p14:creationId xmlns:p14="http://schemas.microsoft.com/office/powerpoint/2010/main" val="9775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7D05-00D7-6A11-FAF2-AB609A5B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Audit Time Reporting</a:t>
            </a:r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A995297-C6D6-1BBD-0E65-63D2CBECD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69" y="2684981"/>
            <a:ext cx="10576931" cy="3084906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0856B8-9098-088F-A225-BB60AE2B5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766" y="885799"/>
            <a:ext cx="3988419" cy="143340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81316C-B950-10B3-2768-8D849013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69" y="1128830"/>
            <a:ext cx="5251160" cy="1399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Century Gothic"/>
              </a:rPr>
              <a:t>Defined time reporting goals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>
                <a:latin typeface="Century Gothic"/>
              </a:rPr>
              <a:t>Supervisor to auditor accountability</a:t>
            </a:r>
            <a:endParaRPr lang="en-US"/>
          </a:p>
          <a:p>
            <a:pPr>
              <a:lnSpc>
                <a:spcPct val="150000"/>
              </a:lnSpc>
            </a:pPr>
            <a:endParaRPr lang="en-US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82771-CE20-E70C-82AC-6D6ECB3155A7}"/>
              </a:ext>
            </a:extLst>
          </p:cNvPr>
          <p:cNvSpPr txBox="1"/>
          <p:nvPr/>
        </p:nvSpPr>
        <p:spPr>
          <a:xfrm>
            <a:off x="2778481" y="4668329"/>
            <a:ext cx="1443668" cy="456663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  By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63461-79BF-C385-22CF-E5C0C2570B70}"/>
              </a:ext>
            </a:extLst>
          </p:cNvPr>
          <p:cNvSpPr txBox="1"/>
          <p:nvPr/>
        </p:nvSpPr>
        <p:spPr>
          <a:xfrm>
            <a:off x="8058307" y="4668330"/>
            <a:ext cx="1443668" cy="456663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 By Auditor</a:t>
            </a:r>
          </a:p>
        </p:txBody>
      </p:sp>
    </p:spTree>
    <p:extLst>
      <p:ext uri="{BB962C8B-B14F-4D97-AF65-F5344CB8AC3E}">
        <p14:creationId xmlns:p14="http://schemas.microsoft.com/office/powerpoint/2010/main" val="11129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2CC86A7A-52E9-4175-8FB6-A3C0B7DCF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-1"/>
          <a:stretch/>
        </p:blipFill>
        <p:spPr>
          <a:xfrm>
            <a:off x="4740295" y="149585"/>
            <a:ext cx="6469071" cy="646907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855E7A-A739-56C5-B30C-90540A75AB70}"/>
              </a:ext>
            </a:extLst>
          </p:cNvPr>
          <p:cNvSpPr txBox="1"/>
          <p:nvPr/>
        </p:nvSpPr>
        <p:spPr>
          <a:xfrm>
            <a:off x="264399" y="1622041"/>
            <a:ext cx="3449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pollev.com/acheetah370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A319F-07DB-866D-E869-AD2857D5BF87}"/>
              </a:ext>
            </a:extLst>
          </p:cNvPr>
          <p:cNvSpPr txBox="1"/>
          <p:nvPr/>
        </p:nvSpPr>
        <p:spPr>
          <a:xfrm>
            <a:off x="89325" y="2967335"/>
            <a:ext cx="3330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ACHEETAH370 to 37607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4D365-E3F4-844E-DC91-DB843B0006A4}"/>
              </a:ext>
            </a:extLst>
          </p:cNvPr>
          <p:cNvSpPr txBox="1"/>
          <p:nvPr/>
        </p:nvSpPr>
        <p:spPr>
          <a:xfrm>
            <a:off x="89325" y="1264963"/>
            <a:ext cx="236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Or Respond to: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67AC0-1CE4-56CA-945F-AF02A5B5C8F8}"/>
              </a:ext>
            </a:extLst>
          </p:cNvPr>
          <p:cNvSpPr txBox="1"/>
          <p:nvPr/>
        </p:nvSpPr>
        <p:spPr>
          <a:xfrm>
            <a:off x="89325" y="2505670"/>
            <a:ext cx="120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Or Text: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D161E1-CE01-DF01-3B72-206C69223A33}"/>
              </a:ext>
            </a:extLst>
          </p:cNvPr>
          <p:cNvSpPr txBox="1"/>
          <p:nvPr/>
        </p:nvSpPr>
        <p:spPr>
          <a:xfrm>
            <a:off x="110465" y="485921"/>
            <a:ext cx="236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Scan QR Code:</a:t>
            </a:r>
          </a:p>
        </p:txBody>
      </p:sp>
    </p:spTree>
    <p:extLst>
      <p:ext uri="{BB962C8B-B14F-4D97-AF65-F5344CB8AC3E}">
        <p14:creationId xmlns:p14="http://schemas.microsoft.com/office/powerpoint/2010/main" val="18336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49B4-0FED-4668-24DA-B6A44083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Audit Time Reporting</a:t>
            </a:r>
            <a:endParaRPr lang="en-US" b="0">
              <a:latin typeface="Century Gothic"/>
            </a:endParaRPr>
          </a:p>
          <a:p>
            <a:endParaRPr lang="en-US"/>
          </a:p>
        </p:txBody>
      </p:sp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78398A0-8D9E-B908-57EC-0EA1CB67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088" y="2145604"/>
            <a:ext cx="10417983" cy="386887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B944D4-713F-E96E-62C6-354BC4764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69" y="1128830"/>
            <a:ext cx="5239787" cy="7167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Century Gothic"/>
              </a:rPr>
              <a:t>Supervisor Specific View</a:t>
            </a: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3E1EE-A896-982E-067D-0F2D8830F525}"/>
              </a:ext>
            </a:extLst>
          </p:cNvPr>
          <p:cNvSpPr txBox="1"/>
          <p:nvPr/>
        </p:nvSpPr>
        <p:spPr>
          <a:xfrm>
            <a:off x="5349076" y="2930285"/>
            <a:ext cx="3858749" cy="4551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How audit team is spending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C103D-FD7A-EAF0-CB2C-4C54F84D9BA7}"/>
              </a:ext>
            </a:extLst>
          </p:cNvPr>
          <p:cNvSpPr txBox="1"/>
          <p:nvPr/>
        </p:nvSpPr>
        <p:spPr>
          <a:xfrm>
            <a:off x="2838452" y="5145290"/>
            <a:ext cx="2510624" cy="4551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Team reported hours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33F5A2-6E9C-7449-C480-4AECA21DE3C9}"/>
              </a:ext>
            </a:extLst>
          </p:cNvPr>
          <p:cNvSpPr txBox="1"/>
          <p:nvPr/>
        </p:nvSpPr>
        <p:spPr>
          <a:xfrm>
            <a:off x="8572008" y="5100270"/>
            <a:ext cx="1654620" cy="45429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accent1"/>
                </a:solidFill>
                <a:latin typeface="Century Gothic"/>
              </a:rPr>
              <a:t>Auditor hours</a:t>
            </a:r>
          </a:p>
        </p:txBody>
      </p:sp>
    </p:spTree>
    <p:extLst>
      <p:ext uri="{BB962C8B-B14F-4D97-AF65-F5344CB8AC3E}">
        <p14:creationId xmlns:p14="http://schemas.microsoft.com/office/powerpoint/2010/main" val="34966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6D6D-D5DE-6F5A-4757-A7CD7D58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entury Gothic"/>
              </a:rPr>
              <a:t>Audit Time Reporting</a:t>
            </a:r>
            <a:endParaRPr lang="en-US" b="0">
              <a:latin typeface="Century Gothic"/>
            </a:endParaRPr>
          </a:p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5C03EC-EC4A-E4DE-034E-2E5BF8B88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330" y="1049219"/>
            <a:ext cx="5239787" cy="603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Century Gothic"/>
              </a:rPr>
              <a:t>Auditor specific view</a:t>
            </a: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pic>
        <p:nvPicPr>
          <p:cNvPr id="3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FBA7930-58C3-A330-D424-183394A6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40" y="1766713"/>
            <a:ext cx="10022005" cy="4669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03DD44-26BE-099E-7CF2-E7322A770076}"/>
              </a:ext>
            </a:extLst>
          </p:cNvPr>
          <p:cNvSpPr txBox="1"/>
          <p:nvPr/>
        </p:nvSpPr>
        <p:spPr>
          <a:xfrm>
            <a:off x="4561610" y="2321314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</a:rPr>
              <a:t>Auditor name and hours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F6162-69E4-7980-9AC7-27452BF71EC2}"/>
              </a:ext>
            </a:extLst>
          </p:cNvPr>
          <p:cNvSpPr txBox="1"/>
          <p:nvPr/>
        </p:nvSpPr>
        <p:spPr>
          <a:xfrm>
            <a:off x="5174086" y="3429000"/>
            <a:ext cx="2122697" cy="36933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Century Gothic" panose="020B0502020202020204" pitchFamily="34" charset="0"/>
              </a:rPr>
              <a:t>How </a:t>
            </a:r>
            <a:r>
              <a:rPr lang="en-US" b="1">
                <a:solidFill>
                  <a:schemeClr val="accent1"/>
                </a:solidFill>
                <a:latin typeface="Century Gothic"/>
              </a:rPr>
              <a:t>time</a:t>
            </a:r>
            <a:r>
              <a:rPr lang="en-US" b="1">
                <a:solidFill>
                  <a:schemeClr val="accent1"/>
                </a:solidFill>
                <a:latin typeface="Century Gothic" panose="020B0502020202020204" pitchFamily="34" charset="0"/>
              </a:rPr>
              <a:t> is spent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42147-D241-405A-D88B-B1265FF58415}"/>
              </a:ext>
            </a:extLst>
          </p:cNvPr>
          <p:cNvSpPr txBox="1"/>
          <p:nvPr/>
        </p:nvSpPr>
        <p:spPr>
          <a:xfrm>
            <a:off x="3315983" y="5066826"/>
            <a:ext cx="1933543" cy="36933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Century Gothic" panose="020B0502020202020204" pitchFamily="34" charset="0"/>
              </a:rPr>
              <a:t>Hours by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0325A-A48E-C514-4EDA-0D0783DF3A8B}"/>
              </a:ext>
            </a:extLst>
          </p:cNvPr>
          <p:cNvSpPr txBox="1"/>
          <p:nvPr/>
        </p:nvSpPr>
        <p:spPr>
          <a:xfrm>
            <a:off x="7909246" y="4766034"/>
            <a:ext cx="1656223" cy="36933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Century Gothic" panose="020B0502020202020204" pitchFamily="34" charset="0"/>
              </a:rPr>
              <a:t>Hours </a:t>
            </a:r>
            <a:r>
              <a:rPr lang="en-US" b="1">
                <a:solidFill>
                  <a:schemeClr val="accent1"/>
                </a:solidFill>
                <a:latin typeface="Century Gothic"/>
              </a:rPr>
              <a:t>by</a:t>
            </a:r>
            <a:r>
              <a:rPr lang="en-US" b="1">
                <a:solidFill>
                  <a:schemeClr val="accent1"/>
                </a:solidFill>
                <a:latin typeface="Century Gothic" panose="020B0502020202020204" pitchFamily="34" charset="0"/>
              </a:rPr>
              <a:t> day</a:t>
            </a:r>
          </a:p>
        </p:txBody>
      </p:sp>
    </p:spTree>
    <p:extLst>
      <p:ext uri="{BB962C8B-B14F-4D97-AF65-F5344CB8AC3E}">
        <p14:creationId xmlns:p14="http://schemas.microsoft.com/office/powerpoint/2010/main" val="32286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8595-86E5-0B4A-41A7-179CE3AA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Future Initiatives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036E-BEE5-DAF0-43C7-F2FEF385C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>
                <a:latin typeface="Century Gothic"/>
              </a:rPr>
              <a:t>Combined KPI reporting</a:t>
            </a:r>
            <a:endParaRPr lang="en-US"/>
          </a:p>
          <a:p>
            <a:pPr lvl="1">
              <a:lnSpc>
                <a:spcPct val="200000"/>
              </a:lnSpc>
            </a:pPr>
            <a:r>
              <a:rPr lang="en-US">
                <a:latin typeface="Century Gothic"/>
              </a:rPr>
              <a:t>Success at expense of something else</a:t>
            </a:r>
          </a:p>
          <a:p>
            <a:pPr>
              <a:lnSpc>
                <a:spcPct val="200000"/>
              </a:lnSpc>
            </a:pPr>
            <a:r>
              <a:rPr lang="en-US">
                <a:latin typeface="Century Gothic"/>
              </a:rPr>
              <a:t>KPI Phase 3</a:t>
            </a:r>
            <a:endParaRPr lang="en-US"/>
          </a:p>
          <a:p>
            <a:pPr lvl="1">
              <a:lnSpc>
                <a:spcPct val="200000"/>
              </a:lnSpc>
            </a:pPr>
            <a:r>
              <a:rPr lang="en-US">
                <a:latin typeface="Century Gothic"/>
              </a:rPr>
              <a:t>Audit Lead and Assessment KPIs</a:t>
            </a:r>
            <a:endParaRPr lang="en-US"/>
          </a:p>
          <a:p>
            <a:pPr>
              <a:lnSpc>
                <a:spcPct val="200000"/>
              </a:lnSpc>
            </a:pPr>
            <a:r>
              <a:rPr lang="en-US">
                <a:latin typeface="Century Gothic"/>
              </a:rPr>
              <a:t>Audit selection enhancements</a:t>
            </a:r>
            <a:endParaRPr lang="en-US"/>
          </a:p>
          <a:p>
            <a:pPr lvl="1">
              <a:lnSpc>
                <a:spcPct val="200000"/>
              </a:lnSpc>
            </a:pPr>
            <a:r>
              <a:rPr lang="en-US">
                <a:latin typeface="Century Gothic"/>
              </a:rPr>
              <a:t>Discovery improvements</a:t>
            </a:r>
            <a:endParaRPr lang="en-US"/>
          </a:p>
          <a:p>
            <a:pPr lvl="2">
              <a:lnSpc>
                <a:spcPct val="200000"/>
              </a:lnSpc>
            </a:pPr>
            <a:r>
              <a:rPr lang="en-US">
                <a:latin typeface="Century Gothic"/>
              </a:rPr>
              <a:t>Business Intelligence selection criteria</a:t>
            </a:r>
            <a:endParaRPr lang="en-US"/>
          </a:p>
          <a:p>
            <a:pPr lvl="1">
              <a:lnSpc>
                <a:spcPct val="200000"/>
              </a:lnSpc>
            </a:pPr>
            <a:r>
              <a:rPr lang="en-US">
                <a:latin typeface="Century Gothic"/>
              </a:rPr>
              <a:t>Improved reporting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2CC86A7A-52E9-4175-8FB6-A3C0B7DCF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-1"/>
          <a:stretch/>
        </p:blipFill>
        <p:spPr>
          <a:xfrm>
            <a:off x="4527122" y="-39471"/>
            <a:ext cx="6255898" cy="6255898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855E7A-A739-56C5-B30C-90540A75AB70}"/>
              </a:ext>
            </a:extLst>
          </p:cNvPr>
          <p:cNvSpPr txBox="1"/>
          <p:nvPr/>
        </p:nvSpPr>
        <p:spPr>
          <a:xfrm>
            <a:off x="264399" y="1622041"/>
            <a:ext cx="3449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pollev.com/acheetah370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A319F-07DB-866D-E869-AD2857D5BF87}"/>
              </a:ext>
            </a:extLst>
          </p:cNvPr>
          <p:cNvSpPr txBox="1"/>
          <p:nvPr/>
        </p:nvSpPr>
        <p:spPr>
          <a:xfrm>
            <a:off x="89325" y="2967335"/>
            <a:ext cx="3330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ACHEETAH370 to 37607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4D365-E3F4-844E-DC91-DB843B0006A4}"/>
              </a:ext>
            </a:extLst>
          </p:cNvPr>
          <p:cNvSpPr txBox="1"/>
          <p:nvPr/>
        </p:nvSpPr>
        <p:spPr>
          <a:xfrm>
            <a:off x="89325" y="1264963"/>
            <a:ext cx="236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Or Respond to: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67AC0-1CE4-56CA-945F-AF02A5B5C8F8}"/>
              </a:ext>
            </a:extLst>
          </p:cNvPr>
          <p:cNvSpPr txBox="1"/>
          <p:nvPr/>
        </p:nvSpPr>
        <p:spPr>
          <a:xfrm>
            <a:off x="89325" y="2505670"/>
            <a:ext cx="120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Or Text: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D161E1-CE01-DF01-3B72-206C69223A33}"/>
              </a:ext>
            </a:extLst>
          </p:cNvPr>
          <p:cNvSpPr txBox="1"/>
          <p:nvPr/>
        </p:nvSpPr>
        <p:spPr>
          <a:xfrm>
            <a:off x="110465" y="485921"/>
            <a:ext cx="236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Scan QR Code:</a:t>
            </a:r>
          </a:p>
        </p:txBody>
      </p:sp>
    </p:spTree>
    <p:extLst>
      <p:ext uri="{BB962C8B-B14F-4D97-AF65-F5344CB8AC3E}">
        <p14:creationId xmlns:p14="http://schemas.microsoft.com/office/powerpoint/2010/main" val="13799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21691-A54B-4C07-990C-CF62D9D5DFB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19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082969-A17B-F2F4-8390-393F600A865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73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7B947-2A98-92CD-CE18-C2A9C43AF76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72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FF625-108A-3A7B-5F34-61FB1E117CA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11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C924-C6AD-54DC-F796-DF84F16D8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991" y="1592431"/>
            <a:ext cx="8961657" cy="1646302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D1F547-E67B-D6FB-AF29-58F91F799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991" y="3244788"/>
            <a:ext cx="7981085" cy="10968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21691-A54B-4C07-990C-CF62D9D5DFB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3379-363B-FD4C-AE22-073674F65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new in Audit?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E9612-0F78-8640-AC94-4A2696378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Josh Decker – FAST Director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16C48-D916-6934-7CD0-9BCF8C474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641" y="3110979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FFBDC1-0FC8-FB57-DBC1-595BF4C77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574875"/>
              </p:ext>
            </p:extLst>
          </p:nvPr>
        </p:nvGraphicFramePr>
        <p:xfrm>
          <a:off x="1653435" y="1276681"/>
          <a:ext cx="10232592" cy="493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139D92-25F1-AC57-9F96-189341E3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5" y="136525"/>
            <a:ext cx="10232591" cy="914400"/>
          </a:xfrm>
        </p:spPr>
        <p:txBody>
          <a:bodyPr anchor="t">
            <a:normAutofit/>
          </a:bodyPr>
          <a:lstStyle/>
          <a:p>
            <a:r>
              <a:rPr lang="en-US" dirty="0"/>
              <a:t>Audit Trends</a:t>
            </a:r>
          </a:p>
        </p:txBody>
      </p:sp>
      <p:pic>
        <p:nvPicPr>
          <p:cNvPr id="6" name="Graphic 5" descr="Circles with arrows with solid fill">
            <a:extLst>
              <a:ext uri="{FF2B5EF4-FFF2-40B4-BE49-F238E27FC236}">
                <a16:creationId xmlns:a16="http://schemas.microsoft.com/office/drawing/2014/main" id="{7ED31DD5-DD12-14D5-3FCB-9DFEFD673D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0223" y="2238318"/>
            <a:ext cx="914400" cy="914400"/>
          </a:xfrm>
          <a:prstGeom prst="rect">
            <a:avLst/>
          </a:prstGeom>
        </p:spPr>
      </p:pic>
      <p:pic>
        <p:nvPicPr>
          <p:cNvPr id="8" name="Graphic 7" descr="Circle with left arrow with solid fill">
            <a:extLst>
              <a:ext uri="{FF2B5EF4-FFF2-40B4-BE49-F238E27FC236}">
                <a16:creationId xmlns:a16="http://schemas.microsoft.com/office/drawing/2014/main" id="{025CD02B-849B-F63B-92DB-C159631448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55404" y="43966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2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672" y="262466"/>
            <a:ext cx="10232591" cy="914400"/>
          </a:xfrm>
        </p:spPr>
        <p:txBody>
          <a:bodyPr/>
          <a:lstStyle/>
          <a:p>
            <a:r>
              <a:rPr lang="en-US"/>
              <a:t>Leading the Change 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6E6B7B-2A4A-62CD-31F8-229367E16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117475"/>
              </p:ext>
            </p:extLst>
          </p:nvPr>
        </p:nvGraphicFramePr>
        <p:xfrm>
          <a:off x="2226906" y="1262743"/>
          <a:ext cx="8534400" cy="54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23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3379-363B-FD4C-AE22-073674F65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Audit Program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E9612-0F78-8640-AC94-4A2696378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SCDOR – DORWAY Project</a:t>
            </a:r>
          </a:p>
        </p:txBody>
      </p:sp>
    </p:spTree>
    <p:extLst>
      <p:ext uri="{BB962C8B-B14F-4D97-AF65-F5344CB8AC3E}">
        <p14:creationId xmlns:p14="http://schemas.microsoft.com/office/powerpoint/2010/main" val="33064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40" y="519404"/>
            <a:ext cx="11257447" cy="914400"/>
          </a:xfrm>
        </p:spPr>
        <p:txBody>
          <a:bodyPr anchor="t">
            <a:normAutofit/>
          </a:bodyPr>
          <a:lstStyle/>
          <a:p>
            <a:r>
              <a:rPr lang="en-US"/>
              <a:t>What we needed in South Carolina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8348BF3-10A0-89A1-D896-86D5A80FE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643180"/>
              </p:ext>
            </p:extLst>
          </p:nvPr>
        </p:nvGraphicFramePr>
        <p:xfrm>
          <a:off x="550240" y="1540565"/>
          <a:ext cx="11257448" cy="467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6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fd3a4cd-5923-4dee-b68f-81964737bce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ac2ca1b-30c2-43bf-85ee-c60f4bd61b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b4b9f97-439f-475b-b088-e45eed2bbd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26835a0-8c48-48a3-b27a-88fea57181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e34fc92-88b8-4ed9-ba8c-8f34d94f5a9a"/>
</p:tagLst>
</file>

<file path=ppt/theme/theme1.xml><?xml version="1.0" encoding="utf-8"?>
<a:theme xmlns:a="http://schemas.openxmlformats.org/drawingml/2006/main" name="FAST">
  <a:themeElements>
    <a:clrScheme name="FAST">
      <a:dk1>
        <a:srgbClr val="58595B"/>
      </a:dk1>
      <a:lt1>
        <a:srgbClr val="FFFFFF"/>
      </a:lt1>
      <a:dk2>
        <a:srgbClr val="808285"/>
      </a:dk2>
      <a:lt2>
        <a:srgbClr val="FFFFFF"/>
      </a:lt2>
      <a:accent1>
        <a:srgbClr val="0066B3"/>
      </a:accent1>
      <a:accent2>
        <a:srgbClr val="18AD85"/>
      </a:accent2>
      <a:accent3>
        <a:srgbClr val="8DC43F"/>
      </a:accent3>
      <a:accent4>
        <a:srgbClr val="114066"/>
      </a:accent4>
      <a:accent5>
        <a:srgbClr val="F8991D"/>
      </a:accent5>
      <a:accent6>
        <a:srgbClr val="F05423"/>
      </a:accent6>
      <a:hlink>
        <a:srgbClr val="6ECDB2"/>
      </a:hlink>
      <a:folHlink>
        <a:srgbClr val="4D93C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17C56E-E676-CD46-93F7-A080E4F52BE2}" vid="{3BB03E47-9CAC-0A48-A381-6DC93D626B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Compliance 2022 PPT Template</Template>
  <TotalTime>181</TotalTime>
  <Words>1425</Words>
  <Application>Microsoft Office PowerPoint</Application>
  <PresentationFormat>Widescreen</PresentationFormat>
  <Paragraphs>273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Century Gothic</vt:lpstr>
      <vt:lpstr>Franklin Gothic Book</vt:lpstr>
      <vt:lpstr>Franklin Gothic Medium</vt:lpstr>
      <vt:lpstr>Wingdings 3</vt:lpstr>
      <vt:lpstr>FAST</vt:lpstr>
      <vt:lpstr>Revitalizing your Audit Program</vt:lpstr>
      <vt:lpstr>Introductions: Audit Breakout</vt:lpstr>
      <vt:lpstr>PowerPoint Presentation</vt:lpstr>
      <vt:lpstr>PowerPoint Presentation</vt:lpstr>
      <vt:lpstr>What is new in Audit?</vt:lpstr>
      <vt:lpstr>Audit Trends</vt:lpstr>
      <vt:lpstr>Leading the Change  </vt:lpstr>
      <vt:lpstr>Audit Program Project</vt:lpstr>
      <vt:lpstr>What we needed in South Carolina</vt:lpstr>
      <vt:lpstr>Consistency</vt:lpstr>
      <vt:lpstr>Context Help </vt:lpstr>
      <vt:lpstr>Context Help – Sales Pre-Audit Checklist Example</vt:lpstr>
      <vt:lpstr>Efficiency</vt:lpstr>
      <vt:lpstr>Example Audit Group</vt:lpstr>
      <vt:lpstr>Flexibility</vt:lpstr>
      <vt:lpstr>Revitalizing Your Audit Program</vt:lpstr>
      <vt:lpstr>Determine Metrics by Defining Success</vt:lpstr>
      <vt:lpstr>DC Audit Revitalization - Education</vt:lpstr>
      <vt:lpstr>DC Audit Revitalization - Enforcement</vt:lpstr>
      <vt:lpstr>Project Implementation – Keys to Success</vt:lpstr>
      <vt:lpstr>Audit KPIs – Phase 1 and 2</vt:lpstr>
      <vt:lpstr>Currently Implemented KPIs – Phase 1</vt:lpstr>
      <vt:lpstr>Currently Implemented KPIs – Phase 2</vt:lpstr>
      <vt:lpstr>KPI and Supporting Reporting   </vt:lpstr>
      <vt:lpstr>KPI and Supporting Reports</vt:lpstr>
      <vt:lpstr>Audit Detail Reporting</vt:lpstr>
      <vt:lpstr>Audit Detail Reporting</vt:lpstr>
      <vt:lpstr>Audit Detail Reporting</vt:lpstr>
      <vt:lpstr>Audit Time Reporting</vt:lpstr>
      <vt:lpstr>Audit Time Reporting </vt:lpstr>
      <vt:lpstr>Audit Time Reporting </vt:lpstr>
      <vt:lpstr>Future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 Department of Revenue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Program Project</dc:title>
  <dc:creator>Benjamin Carlson</dc:creator>
  <cp:lastModifiedBy>Nonie Manion</cp:lastModifiedBy>
  <cp:revision>10</cp:revision>
  <cp:lastPrinted>2022-10-27T17:58:28Z</cp:lastPrinted>
  <dcterms:created xsi:type="dcterms:W3CDTF">2022-10-13T20:50:43Z</dcterms:created>
  <dcterms:modified xsi:type="dcterms:W3CDTF">2022-11-02T14:36:17Z</dcterms:modified>
</cp:coreProperties>
</file>